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Tahoma Bold" charset="1" panose="020B0804030504040204"/>
      <p:regular r:id="rId16"/>
    </p:embeddedFont>
    <p:embeddedFont>
      <p:font typeface="Tahoma" charset="1" panose="020B0604030504040204"/>
      <p:regular r:id="rId17"/>
    </p:embeddedFont>
    <p:embeddedFont>
      <p:font typeface="Gilroy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00" Target="../media/image104.svg" Type="http://schemas.openxmlformats.org/officeDocument/2006/relationships/image"/><Relationship Id="rId101" Target="../media/image105.png" Type="http://schemas.openxmlformats.org/officeDocument/2006/relationships/image"/><Relationship Id="rId102" Target="../media/image106.svg" Type="http://schemas.openxmlformats.org/officeDocument/2006/relationships/image"/><Relationship Id="rId103" Target="../media/image107.png" Type="http://schemas.openxmlformats.org/officeDocument/2006/relationships/image"/><Relationship Id="rId104" Target="../media/image108.svg" Type="http://schemas.openxmlformats.org/officeDocument/2006/relationships/image"/><Relationship Id="rId105" Target="../media/image109.png" Type="http://schemas.openxmlformats.org/officeDocument/2006/relationships/image"/><Relationship Id="rId106" Target="../media/image110.svg" Type="http://schemas.openxmlformats.org/officeDocument/2006/relationships/image"/><Relationship Id="rId107" Target="../media/image111.png" Type="http://schemas.openxmlformats.org/officeDocument/2006/relationships/image"/><Relationship Id="rId108" Target="../media/image112.svg" Type="http://schemas.openxmlformats.org/officeDocument/2006/relationships/image"/><Relationship Id="rId109" Target="../media/image113.png" Type="http://schemas.openxmlformats.org/officeDocument/2006/relationships/image"/><Relationship Id="rId11" Target="../media/image15.png" Type="http://schemas.openxmlformats.org/officeDocument/2006/relationships/image"/><Relationship Id="rId110" Target="../media/image114.svg" Type="http://schemas.openxmlformats.org/officeDocument/2006/relationships/image"/><Relationship Id="rId111" Target="../media/image115.png" Type="http://schemas.openxmlformats.org/officeDocument/2006/relationships/image"/><Relationship Id="rId112" Target="../media/image116.svg" Type="http://schemas.openxmlformats.org/officeDocument/2006/relationships/image"/><Relationship Id="rId113" Target="../media/image117.png" Type="http://schemas.openxmlformats.org/officeDocument/2006/relationships/image"/><Relationship Id="rId114" Target="../media/image118.svg" Type="http://schemas.openxmlformats.org/officeDocument/2006/relationships/image"/><Relationship Id="rId115" Target="../media/image119.png" Type="http://schemas.openxmlformats.org/officeDocument/2006/relationships/image"/><Relationship Id="rId116" Target="../media/image120.svg" Type="http://schemas.openxmlformats.org/officeDocument/2006/relationships/image"/><Relationship Id="rId117" Target="../media/image121.png" Type="http://schemas.openxmlformats.org/officeDocument/2006/relationships/image"/><Relationship Id="rId118" Target="../media/image122.svg" Type="http://schemas.openxmlformats.org/officeDocument/2006/relationships/image"/><Relationship Id="rId119" Target="../media/image123.png" Type="http://schemas.openxmlformats.org/officeDocument/2006/relationships/image"/><Relationship Id="rId12" Target="../media/image16.svg" Type="http://schemas.openxmlformats.org/officeDocument/2006/relationships/image"/><Relationship Id="rId120" Target="../media/image124.svg" Type="http://schemas.openxmlformats.org/officeDocument/2006/relationships/image"/><Relationship Id="rId121" Target="../media/image125.png" Type="http://schemas.openxmlformats.org/officeDocument/2006/relationships/image"/><Relationship Id="rId122" Target="../media/image126.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21.png" Type="http://schemas.openxmlformats.org/officeDocument/2006/relationships/image"/><Relationship Id="rId18" Target="../media/image22.svg" Type="http://schemas.openxmlformats.org/officeDocument/2006/relationships/image"/><Relationship Id="rId19" Target="../media/image23.png" Type="http://schemas.openxmlformats.org/officeDocument/2006/relationships/image"/><Relationship Id="rId2" Target="../media/image6.png" Type="http://schemas.openxmlformats.org/officeDocument/2006/relationships/image"/><Relationship Id="rId20" Target="../media/image24.svg" Type="http://schemas.openxmlformats.org/officeDocument/2006/relationships/image"/><Relationship Id="rId21" Target="../media/image25.png" Type="http://schemas.openxmlformats.org/officeDocument/2006/relationships/image"/><Relationship Id="rId22" Target="../media/image26.svg" Type="http://schemas.openxmlformats.org/officeDocument/2006/relationships/image"/><Relationship Id="rId23" Target="../media/image27.png" Type="http://schemas.openxmlformats.org/officeDocument/2006/relationships/image"/><Relationship Id="rId24" Target="../media/image28.svg" Type="http://schemas.openxmlformats.org/officeDocument/2006/relationships/image"/><Relationship Id="rId25" Target="../media/image29.png" Type="http://schemas.openxmlformats.org/officeDocument/2006/relationships/image"/><Relationship Id="rId26" Target="../media/image30.svg" Type="http://schemas.openxmlformats.org/officeDocument/2006/relationships/image"/><Relationship Id="rId27" Target="../media/image31.png" Type="http://schemas.openxmlformats.org/officeDocument/2006/relationships/image"/><Relationship Id="rId28" Target="../media/image32.svg" Type="http://schemas.openxmlformats.org/officeDocument/2006/relationships/image"/><Relationship Id="rId29" Target="../media/image33.png" Type="http://schemas.openxmlformats.org/officeDocument/2006/relationships/image"/><Relationship Id="rId3" Target="../media/image7.png" Type="http://schemas.openxmlformats.org/officeDocument/2006/relationships/image"/><Relationship Id="rId30" Target="../media/image34.svg" Type="http://schemas.openxmlformats.org/officeDocument/2006/relationships/image"/><Relationship Id="rId31" Target="../media/image35.png" Type="http://schemas.openxmlformats.org/officeDocument/2006/relationships/image"/><Relationship Id="rId32" Target="../media/image36.svg" Type="http://schemas.openxmlformats.org/officeDocument/2006/relationships/image"/><Relationship Id="rId33" Target="../media/image37.png" Type="http://schemas.openxmlformats.org/officeDocument/2006/relationships/image"/><Relationship Id="rId34" Target="../media/image38.svg" Type="http://schemas.openxmlformats.org/officeDocument/2006/relationships/image"/><Relationship Id="rId35" Target="../media/image39.png" Type="http://schemas.openxmlformats.org/officeDocument/2006/relationships/image"/><Relationship Id="rId36" Target="../media/image40.svg" Type="http://schemas.openxmlformats.org/officeDocument/2006/relationships/image"/><Relationship Id="rId37" Target="../media/image41.png" Type="http://schemas.openxmlformats.org/officeDocument/2006/relationships/image"/><Relationship Id="rId38" Target="../media/image42.svg" Type="http://schemas.openxmlformats.org/officeDocument/2006/relationships/image"/><Relationship Id="rId39" Target="../media/image43.png" Type="http://schemas.openxmlformats.org/officeDocument/2006/relationships/image"/><Relationship Id="rId4" Target="../media/image8.svg" Type="http://schemas.openxmlformats.org/officeDocument/2006/relationships/image"/><Relationship Id="rId40" Target="../media/image44.svg" Type="http://schemas.openxmlformats.org/officeDocument/2006/relationships/image"/><Relationship Id="rId41" Target="../media/image45.png" Type="http://schemas.openxmlformats.org/officeDocument/2006/relationships/image"/><Relationship Id="rId42" Target="../media/image46.svg" Type="http://schemas.openxmlformats.org/officeDocument/2006/relationships/image"/><Relationship Id="rId43" Target="../media/image47.png" Type="http://schemas.openxmlformats.org/officeDocument/2006/relationships/image"/><Relationship Id="rId44" Target="../media/image48.svg" Type="http://schemas.openxmlformats.org/officeDocument/2006/relationships/image"/><Relationship Id="rId45" Target="../media/image49.png" Type="http://schemas.openxmlformats.org/officeDocument/2006/relationships/image"/><Relationship Id="rId46" Target="../media/image50.svg" Type="http://schemas.openxmlformats.org/officeDocument/2006/relationships/image"/><Relationship Id="rId47" Target="../media/image51.png" Type="http://schemas.openxmlformats.org/officeDocument/2006/relationships/image"/><Relationship Id="rId48" Target="../media/image52.svg" Type="http://schemas.openxmlformats.org/officeDocument/2006/relationships/image"/><Relationship Id="rId49" Target="../media/image53.png" Type="http://schemas.openxmlformats.org/officeDocument/2006/relationships/image"/><Relationship Id="rId5" Target="../media/image9.png" Type="http://schemas.openxmlformats.org/officeDocument/2006/relationships/image"/><Relationship Id="rId50" Target="../media/image54.svg" Type="http://schemas.openxmlformats.org/officeDocument/2006/relationships/image"/><Relationship Id="rId51" Target="../media/image55.png" Type="http://schemas.openxmlformats.org/officeDocument/2006/relationships/image"/><Relationship Id="rId52" Target="../media/image56.svg" Type="http://schemas.openxmlformats.org/officeDocument/2006/relationships/image"/><Relationship Id="rId53" Target="../media/image57.png" Type="http://schemas.openxmlformats.org/officeDocument/2006/relationships/image"/><Relationship Id="rId54" Target="../media/image58.svg" Type="http://schemas.openxmlformats.org/officeDocument/2006/relationships/image"/><Relationship Id="rId55" Target="../media/image59.png" Type="http://schemas.openxmlformats.org/officeDocument/2006/relationships/image"/><Relationship Id="rId56" Target="../media/image60.svg" Type="http://schemas.openxmlformats.org/officeDocument/2006/relationships/image"/><Relationship Id="rId57" Target="../media/image61.png" Type="http://schemas.openxmlformats.org/officeDocument/2006/relationships/image"/><Relationship Id="rId58" Target="../media/image62.svg" Type="http://schemas.openxmlformats.org/officeDocument/2006/relationships/image"/><Relationship Id="rId59" Target="../media/image63.png" Type="http://schemas.openxmlformats.org/officeDocument/2006/relationships/image"/><Relationship Id="rId6" Target="../media/image10.svg" Type="http://schemas.openxmlformats.org/officeDocument/2006/relationships/image"/><Relationship Id="rId60" Target="../media/image64.svg" Type="http://schemas.openxmlformats.org/officeDocument/2006/relationships/image"/><Relationship Id="rId61" Target="../media/image65.png" Type="http://schemas.openxmlformats.org/officeDocument/2006/relationships/image"/><Relationship Id="rId62" Target="../media/image66.svg" Type="http://schemas.openxmlformats.org/officeDocument/2006/relationships/image"/><Relationship Id="rId63" Target="../media/image67.png" Type="http://schemas.openxmlformats.org/officeDocument/2006/relationships/image"/><Relationship Id="rId64" Target="../media/image68.svg" Type="http://schemas.openxmlformats.org/officeDocument/2006/relationships/image"/><Relationship Id="rId65" Target="../media/image69.png" Type="http://schemas.openxmlformats.org/officeDocument/2006/relationships/image"/><Relationship Id="rId66" Target="../media/image70.svg" Type="http://schemas.openxmlformats.org/officeDocument/2006/relationships/image"/><Relationship Id="rId67" Target="../media/image71.png" Type="http://schemas.openxmlformats.org/officeDocument/2006/relationships/image"/><Relationship Id="rId68" Target="../media/image72.svg" Type="http://schemas.openxmlformats.org/officeDocument/2006/relationships/image"/><Relationship Id="rId69" Target="../media/image73.png" Type="http://schemas.openxmlformats.org/officeDocument/2006/relationships/image"/><Relationship Id="rId7" Target="../media/image11.png" Type="http://schemas.openxmlformats.org/officeDocument/2006/relationships/image"/><Relationship Id="rId70" Target="../media/image74.svg" Type="http://schemas.openxmlformats.org/officeDocument/2006/relationships/image"/><Relationship Id="rId71" Target="../media/image75.png" Type="http://schemas.openxmlformats.org/officeDocument/2006/relationships/image"/><Relationship Id="rId72" Target="../media/image76.svg" Type="http://schemas.openxmlformats.org/officeDocument/2006/relationships/image"/><Relationship Id="rId73" Target="../media/image77.png" Type="http://schemas.openxmlformats.org/officeDocument/2006/relationships/image"/><Relationship Id="rId74" Target="../media/image78.svg" Type="http://schemas.openxmlformats.org/officeDocument/2006/relationships/image"/><Relationship Id="rId75" Target="../media/image79.png" Type="http://schemas.openxmlformats.org/officeDocument/2006/relationships/image"/><Relationship Id="rId76" Target="../media/image80.svg" Type="http://schemas.openxmlformats.org/officeDocument/2006/relationships/image"/><Relationship Id="rId77" Target="../media/image81.png" Type="http://schemas.openxmlformats.org/officeDocument/2006/relationships/image"/><Relationship Id="rId78" Target="../media/image82.svg" Type="http://schemas.openxmlformats.org/officeDocument/2006/relationships/image"/><Relationship Id="rId79" Target="../media/image83.png" Type="http://schemas.openxmlformats.org/officeDocument/2006/relationships/image"/><Relationship Id="rId8" Target="../media/image12.svg" Type="http://schemas.openxmlformats.org/officeDocument/2006/relationships/image"/><Relationship Id="rId80" Target="../media/image84.svg" Type="http://schemas.openxmlformats.org/officeDocument/2006/relationships/image"/><Relationship Id="rId81" Target="../media/image85.png" Type="http://schemas.openxmlformats.org/officeDocument/2006/relationships/image"/><Relationship Id="rId82" Target="../media/image86.svg" Type="http://schemas.openxmlformats.org/officeDocument/2006/relationships/image"/><Relationship Id="rId83" Target="../media/image87.png" Type="http://schemas.openxmlformats.org/officeDocument/2006/relationships/image"/><Relationship Id="rId84" Target="../media/image88.svg" Type="http://schemas.openxmlformats.org/officeDocument/2006/relationships/image"/><Relationship Id="rId85" Target="../media/image89.png" Type="http://schemas.openxmlformats.org/officeDocument/2006/relationships/image"/><Relationship Id="rId86" Target="../media/image90.svg" Type="http://schemas.openxmlformats.org/officeDocument/2006/relationships/image"/><Relationship Id="rId87" Target="../media/image91.png" Type="http://schemas.openxmlformats.org/officeDocument/2006/relationships/image"/><Relationship Id="rId88" Target="../media/image92.svg" Type="http://schemas.openxmlformats.org/officeDocument/2006/relationships/image"/><Relationship Id="rId89" Target="../media/image93.png" Type="http://schemas.openxmlformats.org/officeDocument/2006/relationships/image"/><Relationship Id="rId9" Target="../media/image13.png" Type="http://schemas.openxmlformats.org/officeDocument/2006/relationships/image"/><Relationship Id="rId90" Target="../media/image94.svg" Type="http://schemas.openxmlformats.org/officeDocument/2006/relationships/image"/><Relationship Id="rId91" Target="../media/image95.png" Type="http://schemas.openxmlformats.org/officeDocument/2006/relationships/image"/><Relationship Id="rId92" Target="../media/image96.svg" Type="http://schemas.openxmlformats.org/officeDocument/2006/relationships/image"/><Relationship Id="rId93" Target="../media/image97.png" Type="http://schemas.openxmlformats.org/officeDocument/2006/relationships/image"/><Relationship Id="rId94" Target="../media/image98.svg" Type="http://schemas.openxmlformats.org/officeDocument/2006/relationships/image"/><Relationship Id="rId95" Target="../media/image99.png" Type="http://schemas.openxmlformats.org/officeDocument/2006/relationships/image"/><Relationship Id="rId96" Target="../media/image100.svg" Type="http://schemas.openxmlformats.org/officeDocument/2006/relationships/image"/><Relationship Id="rId97" Target="../media/image101.png" Type="http://schemas.openxmlformats.org/officeDocument/2006/relationships/image"/><Relationship Id="rId98" Target="../media/image102.svg" Type="http://schemas.openxmlformats.org/officeDocument/2006/relationships/image"/><Relationship Id="rId99" Target="../media/image10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788918" y="143894"/>
            <a:ext cx="12379827" cy="4146120"/>
            <a:chOff x="0" y="0"/>
            <a:chExt cx="8375488" cy="2805029"/>
          </a:xfrm>
        </p:grpSpPr>
        <p:sp>
          <p:nvSpPr>
            <p:cNvPr name="Freeform 4" id="4"/>
            <p:cNvSpPr/>
            <p:nvPr/>
          </p:nvSpPr>
          <p:spPr>
            <a:xfrm flipH="false" flipV="false" rot="0">
              <a:off x="0" y="0"/>
              <a:ext cx="8375488" cy="2805029"/>
            </a:xfrm>
            <a:custGeom>
              <a:avLst/>
              <a:gdLst/>
              <a:ahLst/>
              <a:cxnLst/>
              <a:rect r="r" b="b" t="t" l="l"/>
              <a:pathLst>
                <a:path h="2805029" w="8375488">
                  <a:moveTo>
                    <a:pt x="0" y="0"/>
                  </a:moveTo>
                  <a:lnTo>
                    <a:pt x="8375488" y="0"/>
                  </a:lnTo>
                  <a:lnTo>
                    <a:pt x="8375488" y="2805029"/>
                  </a:lnTo>
                  <a:lnTo>
                    <a:pt x="0" y="2805029"/>
                  </a:lnTo>
                  <a:close/>
                </a:path>
              </a:pathLst>
            </a:custGeom>
            <a:solidFill>
              <a:srgbClr val="000000">
                <a:alpha val="0"/>
              </a:srgbClr>
            </a:solidFill>
          </p:spPr>
        </p:sp>
        <p:sp>
          <p:nvSpPr>
            <p:cNvPr name="TextBox 5" id="5"/>
            <p:cNvSpPr txBox="true"/>
            <p:nvPr/>
          </p:nvSpPr>
          <p:spPr>
            <a:xfrm>
              <a:off x="0" y="142875"/>
              <a:ext cx="8375488" cy="2662154"/>
            </a:xfrm>
            <a:prstGeom prst="rect">
              <a:avLst/>
            </a:prstGeom>
          </p:spPr>
          <p:txBody>
            <a:bodyPr anchor="b" rtlCol="false" tIns="0" lIns="0" bIns="0" rIns="0"/>
            <a:lstStyle/>
            <a:p>
              <a:pPr algn="l">
                <a:lnSpc>
                  <a:spcPts val="12770"/>
                </a:lnSpc>
              </a:pPr>
              <a:r>
                <a:rPr lang="en-US" sz="11824" b="true">
                  <a:solidFill>
                    <a:srgbClr val="FFFFFF"/>
                  </a:solidFill>
                  <a:latin typeface="Tahoma Bold"/>
                  <a:ea typeface="Tahoma Bold"/>
                  <a:cs typeface="Tahoma Bold"/>
                  <a:sym typeface="Tahoma Bold"/>
                </a:rPr>
                <a:t>Título de la presentación</a:t>
              </a:r>
            </a:p>
          </p:txBody>
        </p:sp>
      </p:grpSp>
      <p:sp>
        <p:nvSpPr>
          <p:cNvPr name="TextBox 6" id="6"/>
          <p:cNvSpPr txBox="true"/>
          <p:nvPr/>
        </p:nvSpPr>
        <p:spPr>
          <a:xfrm rot="0">
            <a:off x="4969128" y="5698877"/>
            <a:ext cx="12019407" cy="2255808"/>
          </a:xfrm>
          <a:prstGeom prst="rect">
            <a:avLst/>
          </a:prstGeom>
        </p:spPr>
        <p:txBody>
          <a:bodyPr anchor="t" rtlCol="false" tIns="0" lIns="0" bIns="0" rIns="0">
            <a:spAutoFit/>
          </a:bodyPr>
          <a:lstStyle/>
          <a:p>
            <a:pPr algn="l">
              <a:lnSpc>
                <a:spcPts val="5108"/>
              </a:lnSpc>
            </a:pPr>
            <a:r>
              <a:rPr lang="en-US" sz="4729">
                <a:solidFill>
                  <a:srgbClr val="8EA0C4"/>
                </a:solidFill>
                <a:latin typeface="Tahoma"/>
                <a:ea typeface="Tahoma"/>
                <a:cs typeface="Tahoma"/>
                <a:sym typeface="Tahoma"/>
              </a:rPr>
              <a:t>Subtítulo</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13420" y="1289875"/>
            <a:ext cx="15461160" cy="1959299"/>
          </a:xfrm>
          <a:prstGeom prst="rect">
            <a:avLst/>
          </a:prstGeom>
        </p:spPr>
        <p:txBody>
          <a:bodyPr anchor="t" rtlCol="false" tIns="0" lIns="0" bIns="0" rIns="0">
            <a:spAutoFit/>
          </a:bodyPr>
          <a:lstStyle/>
          <a:p>
            <a:pPr algn="ctr">
              <a:lnSpc>
                <a:spcPts val="4178"/>
              </a:lnSpc>
            </a:pPr>
            <a:r>
              <a:rPr lang="en-US" sz="6306" b="true">
                <a:solidFill>
                  <a:srgbClr val="FFFFFF"/>
                </a:solidFill>
                <a:latin typeface="Tahoma Bold"/>
                <a:ea typeface="Tahoma Bold"/>
                <a:cs typeface="Tahoma Bold"/>
                <a:sym typeface="Tahoma Bold"/>
              </a:rPr>
              <a:t>Recursos gráficos editables</a:t>
            </a:r>
          </a:p>
          <a:p>
            <a:pPr algn="ctr">
              <a:lnSpc>
                <a:spcPts val="4178"/>
              </a:lnSpc>
            </a:pPr>
          </a:p>
          <a:p>
            <a:pPr algn="ctr">
              <a:lnSpc>
                <a:spcPts val="4178"/>
              </a:lnSpc>
            </a:pPr>
            <a:r>
              <a:rPr lang="en-US" sz="3153">
                <a:solidFill>
                  <a:srgbClr val="FFFFFF"/>
                </a:solidFill>
                <a:latin typeface="Tahoma"/>
                <a:ea typeface="Tahoma"/>
                <a:cs typeface="Tahoma"/>
                <a:sym typeface="Tahoma"/>
              </a:rPr>
              <a:t>Aquí se pueden encontrar diversos recursos gráficos editables como esquemas estadísticos, tipos de tablas y mapas completamente editables.</a:t>
            </a:r>
          </a:p>
        </p:txBody>
      </p:sp>
      <p:sp>
        <p:nvSpPr>
          <p:cNvPr name="Freeform 4" id="4"/>
          <p:cNvSpPr/>
          <p:nvPr/>
        </p:nvSpPr>
        <p:spPr>
          <a:xfrm flipH="false" flipV="false" rot="0">
            <a:off x="10138862" y="5481559"/>
            <a:ext cx="1083378" cy="1235122"/>
          </a:xfrm>
          <a:custGeom>
            <a:avLst/>
            <a:gdLst/>
            <a:ahLst/>
            <a:cxnLst/>
            <a:rect r="r" b="b" t="t" l="l"/>
            <a:pathLst>
              <a:path h="1235122" w="1083378">
                <a:moveTo>
                  <a:pt x="0" y="0"/>
                </a:moveTo>
                <a:lnTo>
                  <a:pt x="1083378" y="0"/>
                </a:lnTo>
                <a:lnTo>
                  <a:pt x="1083378" y="1235122"/>
                </a:lnTo>
                <a:lnTo>
                  <a:pt x="0" y="12351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1348257" y="3961290"/>
            <a:ext cx="1243720" cy="1246434"/>
          </a:xfrm>
          <a:custGeom>
            <a:avLst/>
            <a:gdLst/>
            <a:ahLst/>
            <a:cxnLst/>
            <a:rect r="r" b="b" t="t" l="l"/>
            <a:pathLst>
              <a:path h="1246434" w="1243720">
                <a:moveTo>
                  <a:pt x="0" y="0"/>
                </a:moveTo>
                <a:lnTo>
                  <a:pt x="1243720" y="0"/>
                </a:lnTo>
                <a:lnTo>
                  <a:pt x="1243720" y="1246434"/>
                </a:lnTo>
                <a:lnTo>
                  <a:pt x="0" y="12464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582707" y="3970168"/>
            <a:ext cx="1296776" cy="1200790"/>
          </a:xfrm>
          <a:custGeom>
            <a:avLst/>
            <a:gdLst/>
            <a:ahLst/>
            <a:cxnLst/>
            <a:rect r="r" b="b" t="t" l="l"/>
            <a:pathLst>
              <a:path h="1200790" w="1296776">
                <a:moveTo>
                  <a:pt x="0" y="0"/>
                </a:moveTo>
                <a:lnTo>
                  <a:pt x="1296776" y="0"/>
                </a:lnTo>
                <a:lnTo>
                  <a:pt x="1296776" y="1200791"/>
                </a:lnTo>
                <a:lnTo>
                  <a:pt x="0" y="12007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1320364" y="5467711"/>
            <a:ext cx="1299508" cy="1262819"/>
          </a:xfrm>
          <a:custGeom>
            <a:avLst/>
            <a:gdLst/>
            <a:ahLst/>
            <a:cxnLst/>
            <a:rect r="r" b="b" t="t" l="l"/>
            <a:pathLst>
              <a:path h="1262819" w="1299508">
                <a:moveTo>
                  <a:pt x="0" y="0"/>
                </a:moveTo>
                <a:lnTo>
                  <a:pt x="1299508" y="0"/>
                </a:lnTo>
                <a:lnTo>
                  <a:pt x="1299508" y="1262819"/>
                </a:lnTo>
                <a:lnTo>
                  <a:pt x="0" y="12628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2571393" y="5527203"/>
            <a:ext cx="1311210" cy="1143832"/>
          </a:xfrm>
          <a:custGeom>
            <a:avLst/>
            <a:gdLst/>
            <a:ahLst/>
            <a:cxnLst/>
            <a:rect r="r" b="b" t="t" l="l"/>
            <a:pathLst>
              <a:path h="1143832" w="1311210">
                <a:moveTo>
                  <a:pt x="0" y="0"/>
                </a:moveTo>
                <a:lnTo>
                  <a:pt x="1311210" y="0"/>
                </a:lnTo>
                <a:lnTo>
                  <a:pt x="1311210" y="1143832"/>
                </a:lnTo>
                <a:lnTo>
                  <a:pt x="0" y="114383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1340064" y="6940474"/>
            <a:ext cx="1260106" cy="1266331"/>
          </a:xfrm>
          <a:custGeom>
            <a:avLst/>
            <a:gdLst/>
            <a:ahLst/>
            <a:cxnLst/>
            <a:rect r="r" b="b" t="t" l="l"/>
            <a:pathLst>
              <a:path h="1266331" w="1260106">
                <a:moveTo>
                  <a:pt x="0" y="0"/>
                </a:moveTo>
                <a:lnTo>
                  <a:pt x="1260106" y="0"/>
                </a:lnTo>
                <a:lnTo>
                  <a:pt x="1260106" y="1266331"/>
                </a:lnTo>
                <a:lnTo>
                  <a:pt x="0" y="126633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9987104" y="6947295"/>
            <a:ext cx="1386895" cy="1308463"/>
          </a:xfrm>
          <a:custGeom>
            <a:avLst/>
            <a:gdLst/>
            <a:ahLst/>
            <a:cxnLst/>
            <a:rect r="r" b="b" t="t" l="l"/>
            <a:pathLst>
              <a:path h="1308463" w="1386895">
                <a:moveTo>
                  <a:pt x="0" y="0"/>
                </a:moveTo>
                <a:lnTo>
                  <a:pt x="1386895" y="0"/>
                </a:lnTo>
                <a:lnTo>
                  <a:pt x="1386895" y="1308463"/>
                </a:lnTo>
                <a:lnTo>
                  <a:pt x="0" y="130846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2638885" y="6916878"/>
            <a:ext cx="1246450" cy="1257749"/>
          </a:xfrm>
          <a:custGeom>
            <a:avLst/>
            <a:gdLst/>
            <a:ahLst/>
            <a:cxnLst/>
            <a:rect r="r" b="b" t="t" l="l"/>
            <a:pathLst>
              <a:path h="1257749" w="1246450">
                <a:moveTo>
                  <a:pt x="0" y="0"/>
                </a:moveTo>
                <a:lnTo>
                  <a:pt x="1246449" y="0"/>
                </a:lnTo>
                <a:lnTo>
                  <a:pt x="1246449" y="1257748"/>
                </a:lnTo>
                <a:lnTo>
                  <a:pt x="0" y="125774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8833709" y="4076070"/>
            <a:ext cx="1044759" cy="1044759"/>
          </a:xfrm>
          <a:custGeom>
            <a:avLst/>
            <a:gdLst/>
            <a:ahLst/>
            <a:cxnLst/>
            <a:rect r="r" b="b" t="t" l="l"/>
            <a:pathLst>
              <a:path h="1044759" w="1044759">
                <a:moveTo>
                  <a:pt x="0" y="0"/>
                </a:moveTo>
                <a:lnTo>
                  <a:pt x="1044759" y="0"/>
                </a:lnTo>
                <a:lnTo>
                  <a:pt x="1044759" y="1044759"/>
                </a:lnTo>
                <a:lnTo>
                  <a:pt x="0" y="104475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7389231" y="4076263"/>
            <a:ext cx="1180847" cy="1044377"/>
          </a:xfrm>
          <a:custGeom>
            <a:avLst/>
            <a:gdLst/>
            <a:ahLst/>
            <a:cxnLst/>
            <a:rect r="r" b="b" t="t" l="l"/>
            <a:pathLst>
              <a:path h="1044377" w="1180847">
                <a:moveTo>
                  <a:pt x="0" y="0"/>
                </a:moveTo>
                <a:lnTo>
                  <a:pt x="1180847" y="0"/>
                </a:lnTo>
                <a:lnTo>
                  <a:pt x="1180847" y="1044377"/>
                </a:lnTo>
                <a:lnTo>
                  <a:pt x="0" y="104437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7434603" y="5576712"/>
            <a:ext cx="1090105" cy="1044816"/>
          </a:xfrm>
          <a:custGeom>
            <a:avLst/>
            <a:gdLst/>
            <a:ahLst/>
            <a:cxnLst/>
            <a:rect r="r" b="b" t="t" l="l"/>
            <a:pathLst>
              <a:path h="1044816" w="1090105">
                <a:moveTo>
                  <a:pt x="0" y="0"/>
                </a:moveTo>
                <a:lnTo>
                  <a:pt x="1090105" y="0"/>
                </a:lnTo>
                <a:lnTo>
                  <a:pt x="1090105" y="1044816"/>
                </a:lnTo>
                <a:lnTo>
                  <a:pt x="0" y="104481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8815729" y="5576630"/>
            <a:ext cx="1080716" cy="1044982"/>
          </a:xfrm>
          <a:custGeom>
            <a:avLst/>
            <a:gdLst/>
            <a:ahLst/>
            <a:cxnLst/>
            <a:rect r="r" b="b" t="t" l="l"/>
            <a:pathLst>
              <a:path h="1044982" w="1080716">
                <a:moveTo>
                  <a:pt x="0" y="0"/>
                </a:moveTo>
                <a:lnTo>
                  <a:pt x="1080716" y="0"/>
                </a:lnTo>
                <a:lnTo>
                  <a:pt x="1080716" y="1044981"/>
                </a:lnTo>
                <a:lnTo>
                  <a:pt x="0" y="104498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3960889" y="6253343"/>
            <a:ext cx="1928167" cy="289542"/>
          </a:xfrm>
          <a:custGeom>
            <a:avLst/>
            <a:gdLst/>
            <a:ahLst/>
            <a:cxnLst/>
            <a:rect r="r" b="b" t="t" l="l"/>
            <a:pathLst>
              <a:path h="289542" w="1928167">
                <a:moveTo>
                  <a:pt x="0" y="0"/>
                </a:moveTo>
                <a:lnTo>
                  <a:pt x="1928168" y="0"/>
                </a:lnTo>
                <a:lnTo>
                  <a:pt x="1928168" y="289542"/>
                </a:lnTo>
                <a:lnTo>
                  <a:pt x="0" y="289542"/>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7" id="17"/>
          <p:cNvSpPr/>
          <p:nvPr/>
        </p:nvSpPr>
        <p:spPr>
          <a:xfrm flipH="false" flipV="false" rot="0">
            <a:off x="3959700" y="5453848"/>
            <a:ext cx="1920309" cy="597931"/>
          </a:xfrm>
          <a:custGeom>
            <a:avLst/>
            <a:gdLst/>
            <a:ahLst/>
            <a:cxnLst/>
            <a:rect r="r" b="b" t="t" l="l"/>
            <a:pathLst>
              <a:path h="597931" w="1920309">
                <a:moveTo>
                  <a:pt x="0" y="0"/>
                </a:moveTo>
                <a:lnTo>
                  <a:pt x="1920309" y="0"/>
                </a:lnTo>
                <a:lnTo>
                  <a:pt x="1920309" y="597931"/>
                </a:lnTo>
                <a:lnTo>
                  <a:pt x="0" y="597931"/>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8" id="18"/>
          <p:cNvSpPr/>
          <p:nvPr/>
        </p:nvSpPr>
        <p:spPr>
          <a:xfrm flipH="false" flipV="false" rot="0">
            <a:off x="2009887" y="5959315"/>
            <a:ext cx="1618858" cy="517329"/>
          </a:xfrm>
          <a:custGeom>
            <a:avLst/>
            <a:gdLst/>
            <a:ahLst/>
            <a:cxnLst/>
            <a:rect r="r" b="b" t="t" l="l"/>
            <a:pathLst>
              <a:path h="517329" w="1618858">
                <a:moveTo>
                  <a:pt x="0" y="0"/>
                </a:moveTo>
                <a:lnTo>
                  <a:pt x="1618858" y="0"/>
                </a:lnTo>
                <a:lnTo>
                  <a:pt x="1618858" y="517329"/>
                </a:lnTo>
                <a:lnTo>
                  <a:pt x="0" y="517329"/>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19" id="19"/>
          <p:cNvSpPr/>
          <p:nvPr/>
        </p:nvSpPr>
        <p:spPr>
          <a:xfrm flipH="false" flipV="false" rot="0">
            <a:off x="3961591" y="4801890"/>
            <a:ext cx="1926384" cy="450391"/>
          </a:xfrm>
          <a:custGeom>
            <a:avLst/>
            <a:gdLst/>
            <a:ahLst/>
            <a:cxnLst/>
            <a:rect r="r" b="b" t="t" l="l"/>
            <a:pathLst>
              <a:path h="450391" w="1926384">
                <a:moveTo>
                  <a:pt x="0" y="0"/>
                </a:moveTo>
                <a:lnTo>
                  <a:pt x="1926385" y="0"/>
                </a:lnTo>
                <a:lnTo>
                  <a:pt x="1926385" y="450391"/>
                </a:lnTo>
                <a:lnTo>
                  <a:pt x="0" y="450391"/>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0" id="20"/>
          <p:cNvSpPr/>
          <p:nvPr/>
        </p:nvSpPr>
        <p:spPr>
          <a:xfrm flipH="false" flipV="false" rot="0">
            <a:off x="2006824" y="5405289"/>
            <a:ext cx="1616340" cy="399103"/>
          </a:xfrm>
          <a:custGeom>
            <a:avLst/>
            <a:gdLst/>
            <a:ahLst/>
            <a:cxnLst/>
            <a:rect r="r" b="b" t="t" l="l"/>
            <a:pathLst>
              <a:path h="399103" w="1616340">
                <a:moveTo>
                  <a:pt x="0" y="0"/>
                </a:moveTo>
                <a:lnTo>
                  <a:pt x="1616340" y="0"/>
                </a:lnTo>
                <a:lnTo>
                  <a:pt x="1616340" y="399104"/>
                </a:lnTo>
                <a:lnTo>
                  <a:pt x="0" y="399104"/>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1" id="21"/>
          <p:cNvSpPr/>
          <p:nvPr/>
        </p:nvSpPr>
        <p:spPr>
          <a:xfrm flipH="false" flipV="false" rot="0">
            <a:off x="2010656" y="4070130"/>
            <a:ext cx="3875214" cy="422628"/>
          </a:xfrm>
          <a:custGeom>
            <a:avLst/>
            <a:gdLst/>
            <a:ahLst/>
            <a:cxnLst/>
            <a:rect r="r" b="b" t="t" l="l"/>
            <a:pathLst>
              <a:path h="422628" w="3875214">
                <a:moveTo>
                  <a:pt x="0" y="0"/>
                </a:moveTo>
                <a:lnTo>
                  <a:pt x="3875215" y="0"/>
                </a:lnTo>
                <a:lnTo>
                  <a:pt x="3875215" y="422628"/>
                </a:lnTo>
                <a:lnTo>
                  <a:pt x="0" y="422628"/>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2" id="22"/>
          <p:cNvSpPr/>
          <p:nvPr/>
        </p:nvSpPr>
        <p:spPr>
          <a:xfrm flipH="false" flipV="false" rot="0">
            <a:off x="3962358" y="7249235"/>
            <a:ext cx="1888176" cy="324174"/>
          </a:xfrm>
          <a:custGeom>
            <a:avLst/>
            <a:gdLst/>
            <a:ahLst/>
            <a:cxnLst/>
            <a:rect r="r" b="b" t="t" l="l"/>
            <a:pathLst>
              <a:path h="324174" w="1888176">
                <a:moveTo>
                  <a:pt x="0" y="0"/>
                </a:moveTo>
                <a:lnTo>
                  <a:pt x="1888176" y="0"/>
                </a:lnTo>
                <a:lnTo>
                  <a:pt x="1888176" y="324173"/>
                </a:lnTo>
                <a:lnTo>
                  <a:pt x="0" y="324173"/>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23" id="23"/>
          <p:cNvSpPr/>
          <p:nvPr/>
        </p:nvSpPr>
        <p:spPr>
          <a:xfrm flipH="false" flipV="false" rot="0">
            <a:off x="3961002" y="6747340"/>
            <a:ext cx="1921842" cy="296438"/>
          </a:xfrm>
          <a:custGeom>
            <a:avLst/>
            <a:gdLst/>
            <a:ahLst/>
            <a:cxnLst/>
            <a:rect r="r" b="b" t="t" l="l"/>
            <a:pathLst>
              <a:path h="296438" w="1921842">
                <a:moveTo>
                  <a:pt x="0" y="0"/>
                </a:moveTo>
                <a:lnTo>
                  <a:pt x="1921842" y="0"/>
                </a:lnTo>
                <a:lnTo>
                  <a:pt x="1921842" y="296439"/>
                </a:lnTo>
                <a:lnTo>
                  <a:pt x="0" y="296439"/>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grpSp>
        <p:nvGrpSpPr>
          <p:cNvPr name="Group 24" id="24"/>
          <p:cNvGrpSpPr/>
          <p:nvPr/>
        </p:nvGrpSpPr>
        <p:grpSpPr>
          <a:xfrm rot="0">
            <a:off x="3964327" y="7780604"/>
            <a:ext cx="1911334" cy="320305"/>
            <a:chOff x="0" y="0"/>
            <a:chExt cx="1293100" cy="216700"/>
          </a:xfrm>
        </p:grpSpPr>
        <p:sp>
          <p:nvSpPr>
            <p:cNvPr name="Freeform 25" id="25" descr="Timeline background shape"/>
            <p:cNvSpPr/>
            <p:nvPr/>
          </p:nvSpPr>
          <p:spPr>
            <a:xfrm flipH="false" flipV="false" rot="0">
              <a:off x="0" y="0"/>
              <a:ext cx="1293114" cy="216662"/>
            </a:xfrm>
            <a:custGeom>
              <a:avLst/>
              <a:gdLst/>
              <a:ahLst/>
              <a:cxnLst/>
              <a:rect r="r" b="b" t="t" l="l"/>
              <a:pathLst>
                <a:path h="216662" w="1293114">
                  <a:moveTo>
                    <a:pt x="6350" y="0"/>
                  </a:moveTo>
                  <a:lnTo>
                    <a:pt x="1179449" y="0"/>
                  </a:lnTo>
                  <a:cubicBezTo>
                    <a:pt x="1181100" y="0"/>
                    <a:pt x="1182624" y="635"/>
                    <a:pt x="1183767" y="1778"/>
                  </a:cubicBezTo>
                  <a:lnTo>
                    <a:pt x="1291082" y="103759"/>
                  </a:lnTo>
                  <a:cubicBezTo>
                    <a:pt x="1292352" y="104902"/>
                    <a:pt x="1293114" y="106680"/>
                    <a:pt x="1293114" y="108331"/>
                  </a:cubicBezTo>
                  <a:cubicBezTo>
                    <a:pt x="1293114" y="109982"/>
                    <a:pt x="1292352" y="111760"/>
                    <a:pt x="1291082" y="112903"/>
                  </a:cubicBezTo>
                  <a:lnTo>
                    <a:pt x="1183767" y="214884"/>
                  </a:lnTo>
                  <a:cubicBezTo>
                    <a:pt x="1182624" y="216027"/>
                    <a:pt x="1180973" y="216662"/>
                    <a:pt x="1179449" y="216662"/>
                  </a:cubicBezTo>
                  <a:lnTo>
                    <a:pt x="6350" y="216662"/>
                  </a:lnTo>
                  <a:cubicBezTo>
                    <a:pt x="2794" y="216662"/>
                    <a:pt x="0" y="213868"/>
                    <a:pt x="0" y="210312"/>
                  </a:cubicBezTo>
                  <a:lnTo>
                    <a:pt x="0" y="6350"/>
                  </a:lnTo>
                  <a:cubicBezTo>
                    <a:pt x="0" y="2794"/>
                    <a:pt x="2794" y="0"/>
                    <a:pt x="6350" y="0"/>
                  </a:cubicBezTo>
                  <a:moveTo>
                    <a:pt x="6350" y="12700"/>
                  </a:moveTo>
                  <a:lnTo>
                    <a:pt x="6350" y="6350"/>
                  </a:lnTo>
                  <a:lnTo>
                    <a:pt x="12700" y="6350"/>
                  </a:lnTo>
                  <a:lnTo>
                    <a:pt x="12700" y="210312"/>
                  </a:lnTo>
                  <a:lnTo>
                    <a:pt x="6350" y="210312"/>
                  </a:lnTo>
                  <a:lnTo>
                    <a:pt x="6350" y="203962"/>
                  </a:lnTo>
                  <a:lnTo>
                    <a:pt x="1179449" y="203962"/>
                  </a:lnTo>
                  <a:lnTo>
                    <a:pt x="1179449" y="210312"/>
                  </a:lnTo>
                  <a:lnTo>
                    <a:pt x="1175131" y="205740"/>
                  </a:lnTo>
                  <a:lnTo>
                    <a:pt x="1282446" y="103759"/>
                  </a:lnTo>
                  <a:lnTo>
                    <a:pt x="1286764" y="108331"/>
                  </a:lnTo>
                  <a:lnTo>
                    <a:pt x="1282446" y="112903"/>
                  </a:lnTo>
                  <a:lnTo>
                    <a:pt x="1175131" y="10922"/>
                  </a:lnTo>
                  <a:lnTo>
                    <a:pt x="1179449" y="6350"/>
                  </a:lnTo>
                  <a:lnTo>
                    <a:pt x="1179449" y="12700"/>
                  </a:lnTo>
                  <a:lnTo>
                    <a:pt x="6350" y="12700"/>
                  </a:lnTo>
                  <a:close/>
                </a:path>
              </a:pathLst>
            </a:custGeom>
            <a:solidFill>
              <a:srgbClr val="FFFFFF"/>
            </a:solidFill>
          </p:spPr>
        </p:sp>
      </p:grpSp>
      <p:sp>
        <p:nvSpPr>
          <p:cNvPr name="Freeform 26" id="26"/>
          <p:cNvSpPr/>
          <p:nvPr/>
        </p:nvSpPr>
        <p:spPr>
          <a:xfrm flipH="false" flipV="false" rot="0">
            <a:off x="1992670" y="6601439"/>
            <a:ext cx="1644675" cy="925628"/>
          </a:xfrm>
          <a:custGeom>
            <a:avLst/>
            <a:gdLst/>
            <a:ahLst/>
            <a:cxnLst/>
            <a:rect r="r" b="b" t="t" l="l"/>
            <a:pathLst>
              <a:path h="925628" w="1644675">
                <a:moveTo>
                  <a:pt x="0" y="0"/>
                </a:moveTo>
                <a:lnTo>
                  <a:pt x="1644675" y="0"/>
                </a:lnTo>
                <a:lnTo>
                  <a:pt x="1644675" y="925628"/>
                </a:lnTo>
                <a:lnTo>
                  <a:pt x="0" y="925628"/>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27" id="27"/>
          <p:cNvSpPr/>
          <p:nvPr/>
        </p:nvSpPr>
        <p:spPr>
          <a:xfrm flipH="false" flipV="false" rot="0">
            <a:off x="6145607" y="4078474"/>
            <a:ext cx="1039950" cy="1039950"/>
          </a:xfrm>
          <a:custGeom>
            <a:avLst/>
            <a:gdLst/>
            <a:ahLst/>
            <a:cxnLst/>
            <a:rect r="r" b="b" t="t" l="l"/>
            <a:pathLst>
              <a:path h="1039950" w="1039950">
                <a:moveTo>
                  <a:pt x="0" y="0"/>
                </a:moveTo>
                <a:lnTo>
                  <a:pt x="1039950" y="0"/>
                </a:lnTo>
                <a:lnTo>
                  <a:pt x="1039950" y="1039951"/>
                </a:lnTo>
                <a:lnTo>
                  <a:pt x="0" y="1039951"/>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Freeform 28" id="28"/>
          <p:cNvSpPr/>
          <p:nvPr/>
        </p:nvSpPr>
        <p:spPr>
          <a:xfrm flipH="false" flipV="false" rot="0">
            <a:off x="6134504" y="5568044"/>
            <a:ext cx="1062153" cy="1062153"/>
          </a:xfrm>
          <a:custGeom>
            <a:avLst/>
            <a:gdLst/>
            <a:ahLst/>
            <a:cxnLst/>
            <a:rect r="r" b="b" t="t" l="l"/>
            <a:pathLst>
              <a:path h="1062153" w="1062153">
                <a:moveTo>
                  <a:pt x="0" y="0"/>
                </a:moveTo>
                <a:lnTo>
                  <a:pt x="1062153" y="0"/>
                </a:lnTo>
                <a:lnTo>
                  <a:pt x="1062153" y="1062153"/>
                </a:lnTo>
                <a:lnTo>
                  <a:pt x="0" y="1062153"/>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p:spPr>
      </p:sp>
      <p:sp>
        <p:nvSpPr>
          <p:cNvPr name="Freeform 29" id="29"/>
          <p:cNvSpPr/>
          <p:nvPr/>
        </p:nvSpPr>
        <p:spPr>
          <a:xfrm flipH="false" flipV="false" rot="0">
            <a:off x="5993470" y="6909439"/>
            <a:ext cx="1344222" cy="1344222"/>
          </a:xfrm>
          <a:custGeom>
            <a:avLst/>
            <a:gdLst/>
            <a:ahLst/>
            <a:cxnLst/>
            <a:rect r="r" b="b" t="t" l="l"/>
            <a:pathLst>
              <a:path h="1344222" w="1344222">
                <a:moveTo>
                  <a:pt x="0" y="0"/>
                </a:moveTo>
                <a:lnTo>
                  <a:pt x="1344222" y="0"/>
                </a:lnTo>
                <a:lnTo>
                  <a:pt x="1344222" y="1344222"/>
                </a:lnTo>
                <a:lnTo>
                  <a:pt x="0" y="1344222"/>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sp>
        <p:nvSpPr>
          <p:cNvPr name="Freeform 30" id="30"/>
          <p:cNvSpPr/>
          <p:nvPr/>
        </p:nvSpPr>
        <p:spPr>
          <a:xfrm flipH="false" flipV="false" rot="0">
            <a:off x="8871276" y="7093534"/>
            <a:ext cx="1009464" cy="1006223"/>
          </a:xfrm>
          <a:custGeom>
            <a:avLst/>
            <a:gdLst/>
            <a:ahLst/>
            <a:cxnLst/>
            <a:rect r="r" b="b" t="t" l="l"/>
            <a:pathLst>
              <a:path h="1006223" w="1009464">
                <a:moveTo>
                  <a:pt x="0" y="0"/>
                </a:moveTo>
                <a:lnTo>
                  <a:pt x="1009464" y="0"/>
                </a:lnTo>
                <a:lnTo>
                  <a:pt x="1009464" y="1006223"/>
                </a:lnTo>
                <a:lnTo>
                  <a:pt x="0" y="1006223"/>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p:spPr>
      </p:sp>
      <p:sp>
        <p:nvSpPr>
          <p:cNvPr name="Freeform 31" id="31"/>
          <p:cNvSpPr/>
          <p:nvPr/>
        </p:nvSpPr>
        <p:spPr>
          <a:xfrm flipH="false" flipV="false" rot="0">
            <a:off x="10075189" y="3995220"/>
            <a:ext cx="1138648" cy="1206460"/>
          </a:xfrm>
          <a:custGeom>
            <a:avLst/>
            <a:gdLst/>
            <a:ahLst/>
            <a:cxnLst/>
            <a:rect r="r" b="b" t="t" l="l"/>
            <a:pathLst>
              <a:path h="1206460" w="1138648">
                <a:moveTo>
                  <a:pt x="0" y="0"/>
                </a:moveTo>
                <a:lnTo>
                  <a:pt x="1138648" y="0"/>
                </a:lnTo>
                <a:lnTo>
                  <a:pt x="1138648" y="1206460"/>
                </a:lnTo>
                <a:lnTo>
                  <a:pt x="0" y="1206460"/>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p:spPr>
      </p:sp>
      <p:sp>
        <p:nvSpPr>
          <p:cNvPr name="Freeform 32" id="32"/>
          <p:cNvSpPr/>
          <p:nvPr/>
        </p:nvSpPr>
        <p:spPr>
          <a:xfrm flipH="false" flipV="false" rot="0">
            <a:off x="7463911" y="7063396"/>
            <a:ext cx="1020790" cy="1020459"/>
          </a:xfrm>
          <a:custGeom>
            <a:avLst/>
            <a:gdLst/>
            <a:ahLst/>
            <a:cxnLst/>
            <a:rect r="r" b="b" t="t" l="l"/>
            <a:pathLst>
              <a:path h="1020459" w="1020790">
                <a:moveTo>
                  <a:pt x="0" y="0"/>
                </a:moveTo>
                <a:lnTo>
                  <a:pt x="1020791" y="0"/>
                </a:lnTo>
                <a:lnTo>
                  <a:pt x="1020791" y="1020460"/>
                </a:lnTo>
                <a:lnTo>
                  <a:pt x="0" y="1020460"/>
                </a:lnTo>
                <a:lnTo>
                  <a:pt x="0" y="0"/>
                </a:lnTo>
                <a:close/>
              </a:path>
            </a:pathLst>
          </a:custGeom>
          <a:blipFill>
            <a:blip r:embed="rId55">
              <a:extLst>
                <a:ext uri="{96DAC541-7B7A-43D3-8B79-37D633B846F1}">
                  <asvg:svgBlip xmlns:asvg="http://schemas.microsoft.com/office/drawing/2016/SVG/main" r:embed="rId56"/>
                </a:ext>
              </a:extLst>
            </a:blip>
            <a:stretch>
              <a:fillRect l="0" t="0" r="0" b="0"/>
            </a:stretch>
          </a:blipFill>
        </p:spPr>
      </p:sp>
      <p:sp>
        <p:nvSpPr>
          <p:cNvPr name="Freeform 33" id="33"/>
          <p:cNvSpPr/>
          <p:nvPr/>
        </p:nvSpPr>
        <p:spPr>
          <a:xfrm flipH="false" flipV="false" rot="0">
            <a:off x="2009254" y="7682783"/>
            <a:ext cx="1611303" cy="412296"/>
          </a:xfrm>
          <a:custGeom>
            <a:avLst/>
            <a:gdLst/>
            <a:ahLst/>
            <a:cxnLst/>
            <a:rect r="r" b="b" t="t" l="l"/>
            <a:pathLst>
              <a:path h="412296" w="1611303">
                <a:moveTo>
                  <a:pt x="0" y="0"/>
                </a:moveTo>
                <a:lnTo>
                  <a:pt x="1611303" y="0"/>
                </a:lnTo>
                <a:lnTo>
                  <a:pt x="1611303" y="412296"/>
                </a:lnTo>
                <a:lnTo>
                  <a:pt x="0" y="412296"/>
                </a:lnTo>
                <a:lnTo>
                  <a:pt x="0" y="0"/>
                </a:lnTo>
                <a:close/>
              </a:path>
            </a:pathLst>
          </a:custGeom>
          <a:blipFill>
            <a:blip r:embed="rId57">
              <a:extLst>
                <a:ext uri="{96DAC541-7B7A-43D3-8B79-37D633B846F1}">
                  <asvg:svgBlip xmlns:asvg="http://schemas.microsoft.com/office/drawing/2016/SVG/main" r:embed="rId58"/>
                </a:ext>
              </a:extLst>
            </a:blip>
            <a:stretch>
              <a:fillRect l="0" t="0" r="0" b="0"/>
            </a:stretch>
          </a:blipFill>
        </p:spPr>
      </p:sp>
      <p:sp>
        <p:nvSpPr>
          <p:cNvPr name="Freeform 34" id="34"/>
          <p:cNvSpPr/>
          <p:nvPr/>
        </p:nvSpPr>
        <p:spPr>
          <a:xfrm flipH="false" flipV="false" rot="0">
            <a:off x="2025514" y="4700308"/>
            <a:ext cx="1579010" cy="549304"/>
          </a:xfrm>
          <a:custGeom>
            <a:avLst/>
            <a:gdLst/>
            <a:ahLst/>
            <a:cxnLst/>
            <a:rect r="r" b="b" t="t" l="l"/>
            <a:pathLst>
              <a:path h="549304" w="1579010">
                <a:moveTo>
                  <a:pt x="0" y="0"/>
                </a:moveTo>
                <a:lnTo>
                  <a:pt x="1579009" y="0"/>
                </a:lnTo>
                <a:lnTo>
                  <a:pt x="1579009" y="549305"/>
                </a:lnTo>
                <a:lnTo>
                  <a:pt x="0" y="549305"/>
                </a:lnTo>
                <a:lnTo>
                  <a:pt x="0" y="0"/>
                </a:lnTo>
                <a:close/>
              </a:path>
            </a:pathLst>
          </a:custGeom>
          <a:blipFill>
            <a:blip r:embed="rId59">
              <a:extLst>
                <a:ext uri="{96DAC541-7B7A-43D3-8B79-37D633B846F1}">
                  <asvg:svgBlip xmlns:asvg="http://schemas.microsoft.com/office/drawing/2016/SVG/main" r:embed="rId60"/>
                </a:ext>
              </a:extLst>
            </a:blip>
            <a:stretch>
              <a:fillRect l="0" t="0" r="0" b="0"/>
            </a:stretch>
          </a:blipFill>
        </p:spPr>
      </p:sp>
      <p:sp>
        <p:nvSpPr>
          <p:cNvPr name="Freeform 35" id="35"/>
          <p:cNvSpPr/>
          <p:nvPr/>
        </p:nvSpPr>
        <p:spPr>
          <a:xfrm flipH="false" flipV="false" rot="0">
            <a:off x="14704439" y="4097825"/>
            <a:ext cx="384178" cy="204039"/>
          </a:xfrm>
          <a:custGeom>
            <a:avLst/>
            <a:gdLst/>
            <a:ahLst/>
            <a:cxnLst/>
            <a:rect r="r" b="b" t="t" l="l"/>
            <a:pathLst>
              <a:path h="204039" w="384178">
                <a:moveTo>
                  <a:pt x="0" y="0"/>
                </a:moveTo>
                <a:lnTo>
                  <a:pt x="384178" y="0"/>
                </a:lnTo>
                <a:lnTo>
                  <a:pt x="384178" y="204039"/>
                </a:lnTo>
                <a:lnTo>
                  <a:pt x="0" y="204039"/>
                </a:lnTo>
                <a:lnTo>
                  <a:pt x="0" y="0"/>
                </a:lnTo>
                <a:close/>
              </a:path>
            </a:pathLst>
          </a:custGeom>
          <a:blipFill>
            <a:blip r:embed="rId61">
              <a:extLst>
                <a:ext uri="{96DAC541-7B7A-43D3-8B79-37D633B846F1}">
                  <asvg:svgBlip xmlns:asvg="http://schemas.microsoft.com/office/drawing/2016/SVG/main" r:embed="rId62"/>
                </a:ext>
              </a:extLst>
            </a:blip>
            <a:stretch>
              <a:fillRect l="0" t="0" r="0" b="0"/>
            </a:stretch>
          </a:blipFill>
        </p:spPr>
      </p:sp>
      <p:sp>
        <p:nvSpPr>
          <p:cNvPr name="Freeform 36" id="36"/>
          <p:cNvSpPr/>
          <p:nvPr/>
        </p:nvSpPr>
        <p:spPr>
          <a:xfrm flipH="false" flipV="false" rot="0">
            <a:off x="14112124" y="4063145"/>
            <a:ext cx="357299" cy="273396"/>
          </a:xfrm>
          <a:custGeom>
            <a:avLst/>
            <a:gdLst/>
            <a:ahLst/>
            <a:cxnLst/>
            <a:rect r="r" b="b" t="t" l="l"/>
            <a:pathLst>
              <a:path h="273396" w="357299">
                <a:moveTo>
                  <a:pt x="0" y="0"/>
                </a:moveTo>
                <a:lnTo>
                  <a:pt x="357298" y="0"/>
                </a:lnTo>
                <a:lnTo>
                  <a:pt x="357298" y="273396"/>
                </a:lnTo>
                <a:lnTo>
                  <a:pt x="0" y="273396"/>
                </a:lnTo>
                <a:lnTo>
                  <a:pt x="0" y="0"/>
                </a:lnTo>
                <a:close/>
              </a:path>
            </a:pathLst>
          </a:custGeom>
          <a:blipFill>
            <a:blip r:embed="rId63">
              <a:extLst>
                <a:ext uri="{96DAC541-7B7A-43D3-8B79-37D633B846F1}">
                  <asvg:svgBlip xmlns:asvg="http://schemas.microsoft.com/office/drawing/2016/SVG/main" r:embed="rId64"/>
                </a:ext>
              </a:extLst>
            </a:blip>
            <a:stretch>
              <a:fillRect l="0" t="0" r="0" b="0"/>
            </a:stretch>
          </a:blipFill>
        </p:spPr>
      </p:sp>
      <p:sp>
        <p:nvSpPr>
          <p:cNvPr name="Freeform 37" id="37"/>
          <p:cNvSpPr/>
          <p:nvPr/>
        </p:nvSpPr>
        <p:spPr>
          <a:xfrm flipH="false" flipV="false" rot="0">
            <a:off x="15338533" y="4075865"/>
            <a:ext cx="349498" cy="248916"/>
          </a:xfrm>
          <a:custGeom>
            <a:avLst/>
            <a:gdLst/>
            <a:ahLst/>
            <a:cxnLst/>
            <a:rect r="r" b="b" t="t" l="l"/>
            <a:pathLst>
              <a:path h="248916" w="349498">
                <a:moveTo>
                  <a:pt x="0" y="0"/>
                </a:moveTo>
                <a:lnTo>
                  <a:pt x="349498" y="0"/>
                </a:lnTo>
                <a:lnTo>
                  <a:pt x="349498" y="248916"/>
                </a:lnTo>
                <a:lnTo>
                  <a:pt x="0" y="248916"/>
                </a:lnTo>
                <a:lnTo>
                  <a:pt x="0" y="0"/>
                </a:lnTo>
                <a:close/>
              </a:path>
            </a:pathLst>
          </a:custGeom>
          <a:blipFill>
            <a:blip r:embed="rId65">
              <a:extLst>
                <a:ext uri="{96DAC541-7B7A-43D3-8B79-37D633B846F1}">
                  <asvg:svgBlip xmlns:asvg="http://schemas.microsoft.com/office/drawing/2016/SVG/main" r:embed="rId66"/>
                </a:ext>
              </a:extLst>
            </a:blip>
            <a:stretch>
              <a:fillRect l="0" t="0" r="0" b="0"/>
            </a:stretch>
          </a:blipFill>
        </p:spPr>
      </p:sp>
      <p:sp>
        <p:nvSpPr>
          <p:cNvPr name="Freeform 38" id="38"/>
          <p:cNvSpPr/>
          <p:nvPr/>
        </p:nvSpPr>
        <p:spPr>
          <a:xfrm flipH="false" flipV="false" rot="0">
            <a:off x="15919338" y="4063145"/>
            <a:ext cx="341698" cy="273396"/>
          </a:xfrm>
          <a:custGeom>
            <a:avLst/>
            <a:gdLst/>
            <a:ahLst/>
            <a:cxnLst/>
            <a:rect r="r" b="b" t="t" l="l"/>
            <a:pathLst>
              <a:path h="273396" w="341698">
                <a:moveTo>
                  <a:pt x="0" y="0"/>
                </a:moveTo>
                <a:lnTo>
                  <a:pt x="341698" y="0"/>
                </a:lnTo>
                <a:lnTo>
                  <a:pt x="341698" y="273396"/>
                </a:lnTo>
                <a:lnTo>
                  <a:pt x="0" y="273396"/>
                </a:lnTo>
                <a:lnTo>
                  <a:pt x="0" y="0"/>
                </a:lnTo>
                <a:close/>
              </a:path>
            </a:pathLst>
          </a:custGeom>
          <a:blipFill>
            <a:blip r:embed="rId67">
              <a:extLst>
                <a:ext uri="{96DAC541-7B7A-43D3-8B79-37D633B846F1}">
                  <asvg:svgBlip xmlns:asvg="http://schemas.microsoft.com/office/drawing/2016/SVG/main" r:embed="rId68"/>
                </a:ext>
              </a:extLst>
            </a:blip>
            <a:stretch>
              <a:fillRect l="0" t="0" r="0" b="0"/>
            </a:stretch>
          </a:blipFill>
        </p:spPr>
      </p:sp>
      <p:sp>
        <p:nvSpPr>
          <p:cNvPr name="Freeform 39" id="39"/>
          <p:cNvSpPr/>
          <p:nvPr/>
        </p:nvSpPr>
        <p:spPr>
          <a:xfrm flipH="false" flipV="false" rot="0">
            <a:off x="14103868" y="4478296"/>
            <a:ext cx="373806" cy="324580"/>
          </a:xfrm>
          <a:custGeom>
            <a:avLst/>
            <a:gdLst/>
            <a:ahLst/>
            <a:cxnLst/>
            <a:rect r="r" b="b" t="t" l="l"/>
            <a:pathLst>
              <a:path h="324580" w="373806">
                <a:moveTo>
                  <a:pt x="0" y="0"/>
                </a:moveTo>
                <a:lnTo>
                  <a:pt x="373806" y="0"/>
                </a:lnTo>
                <a:lnTo>
                  <a:pt x="373806" y="324580"/>
                </a:lnTo>
                <a:lnTo>
                  <a:pt x="0" y="324580"/>
                </a:lnTo>
                <a:lnTo>
                  <a:pt x="0" y="0"/>
                </a:lnTo>
                <a:close/>
              </a:path>
            </a:pathLst>
          </a:custGeom>
          <a:blipFill>
            <a:blip r:embed="rId69">
              <a:extLst>
                <a:ext uri="{96DAC541-7B7A-43D3-8B79-37D633B846F1}">
                  <asvg:svgBlip xmlns:asvg="http://schemas.microsoft.com/office/drawing/2016/SVG/main" r:embed="rId70"/>
                </a:ext>
              </a:extLst>
            </a:blip>
            <a:stretch>
              <a:fillRect l="0" t="0" r="0" b="0"/>
            </a:stretch>
          </a:blipFill>
        </p:spPr>
      </p:sp>
      <p:sp>
        <p:nvSpPr>
          <p:cNvPr name="Freeform 40" id="40"/>
          <p:cNvSpPr/>
          <p:nvPr/>
        </p:nvSpPr>
        <p:spPr>
          <a:xfrm flipH="false" flipV="false" rot="0">
            <a:off x="14713526" y="4528993"/>
            <a:ext cx="366006" cy="223186"/>
          </a:xfrm>
          <a:custGeom>
            <a:avLst/>
            <a:gdLst/>
            <a:ahLst/>
            <a:cxnLst/>
            <a:rect r="r" b="b" t="t" l="l"/>
            <a:pathLst>
              <a:path h="223186" w="366006">
                <a:moveTo>
                  <a:pt x="0" y="0"/>
                </a:moveTo>
                <a:lnTo>
                  <a:pt x="366006" y="0"/>
                </a:lnTo>
                <a:lnTo>
                  <a:pt x="366006" y="223186"/>
                </a:lnTo>
                <a:lnTo>
                  <a:pt x="0" y="223186"/>
                </a:lnTo>
                <a:lnTo>
                  <a:pt x="0" y="0"/>
                </a:lnTo>
                <a:close/>
              </a:path>
            </a:pathLst>
          </a:custGeom>
          <a:blipFill>
            <a:blip r:embed="rId71">
              <a:extLst>
                <a:ext uri="{96DAC541-7B7A-43D3-8B79-37D633B846F1}">
                  <asvg:svgBlip xmlns:asvg="http://schemas.microsoft.com/office/drawing/2016/SVG/main" r:embed="rId72"/>
                </a:ext>
              </a:extLst>
            </a:blip>
            <a:stretch>
              <a:fillRect l="0" t="0" r="0" b="0"/>
            </a:stretch>
          </a:blipFill>
        </p:spPr>
      </p:sp>
      <p:sp>
        <p:nvSpPr>
          <p:cNvPr name="Freeform 41" id="41"/>
          <p:cNvSpPr/>
          <p:nvPr/>
        </p:nvSpPr>
        <p:spPr>
          <a:xfrm flipH="false" flipV="false" rot="0">
            <a:off x="15347559" y="4528993"/>
            <a:ext cx="331446" cy="223186"/>
          </a:xfrm>
          <a:custGeom>
            <a:avLst/>
            <a:gdLst/>
            <a:ahLst/>
            <a:cxnLst/>
            <a:rect r="r" b="b" t="t" l="l"/>
            <a:pathLst>
              <a:path h="223186" w="331446">
                <a:moveTo>
                  <a:pt x="0" y="0"/>
                </a:moveTo>
                <a:lnTo>
                  <a:pt x="331446" y="0"/>
                </a:lnTo>
                <a:lnTo>
                  <a:pt x="331446" y="223186"/>
                </a:lnTo>
                <a:lnTo>
                  <a:pt x="0" y="223186"/>
                </a:lnTo>
                <a:lnTo>
                  <a:pt x="0" y="0"/>
                </a:lnTo>
                <a:close/>
              </a:path>
            </a:pathLst>
          </a:custGeom>
          <a:blipFill>
            <a:blip r:embed="rId73">
              <a:extLst>
                <a:ext uri="{96DAC541-7B7A-43D3-8B79-37D633B846F1}">
                  <asvg:svgBlip xmlns:asvg="http://schemas.microsoft.com/office/drawing/2016/SVG/main" r:embed="rId74"/>
                </a:ext>
              </a:extLst>
            </a:blip>
            <a:stretch>
              <a:fillRect l="0" t="0" r="0" b="0"/>
            </a:stretch>
          </a:blipFill>
        </p:spPr>
      </p:sp>
      <p:sp>
        <p:nvSpPr>
          <p:cNvPr name="Freeform 42" id="42"/>
          <p:cNvSpPr/>
          <p:nvPr/>
        </p:nvSpPr>
        <p:spPr>
          <a:xfrm flipH="false" flipV="false" rot="0">
            <a:off x="15927943" y="4493895"/>
            <a:ext cx="324485" cy="293382"/>
          </a:xfrm>
          <a:custGeom>
            <a:avLst/>
            <a:gdLst/>
            <a:ahLst/>
            <a:cxnLst/>
            <a:rect r="r" b="b" t="t" l="l"/>
            <a:pathLst>
              <a:path h="293382" w="324485">
                <a:moveTo>
                  <a:pt x="0" y="0"/>
                </a:moveTo>
                <a:lnTo>
                  <a:pt x="324485" y="0"/>
                </a:lnTo>
                <a:lnTo>
                  <a:pt x="324485" y="293382"/>
                </a:lnTo>
                <a:lnTo>
                  <a:pt x="0" y="293382"/>
                </a:lnTo>
                <a:lnTo>
                  <a:pt x="0" y="0"/>
                </a:lnTo>
                <a:close/>
              </a:path>
            </a:pathLst>
          </a:custGeom>
          <a:blipFill>
            <a:blip r:embed="rId75">
              <a:extLst>
                <a:ext uri="{96DAC541-7B7A-43D3-8B79-37D633B846F1}">
                  <asvg:svgBlip xmlns:asvg="http://schemas.microsoft.com/office/drawing/2016/SVG/main" r:embed="rId76"/>
                </a:ext>
              </a:extLst>
            </a:blip>
            <a:stretch>
              <a:fillRect l="0" t="0" r="0" b="0"/>
            </a:stretch>
          </a:blipFill>
        </p:spPr>
      </p:sp>
      <p:sp>
        <p:nvSpPr>
          <p:cNvPr name="Freeform 43" id="43"/>
          <p:cNvSpPr/>
          <p:nvPr/>
        </p:nvSpPr>
        <p:spPr>
          <a:xfrm flipH="false" flipV="false" rot="0">
            <a:off x="14796928" y="5349237"/>
            <a:ext cx="199203" cy="212147"/>
          </a:xfrm>
          <a:custGeom>
            <a:avLst/>
            <a:gdLst/>
            <a:ahLst/>
            <a:cxnLst/>
            <a:rect r="r" b="b" t="t" l="l"/>
            <a:pathLst>
              <a:path h="212147" w="199203">
                <a:moveTo>
                  <a:pt x="0" y="0"/>
                </a:moveTo>
                <a:lnTo>
                  <a:pt x="199202" y="0"/>
                </a:lnTo>
                <a:lnTo>
                  <a:pt x="199202" y="212147"/>
                </a:lnTo>
                <a:lnTo>
                  <a:pt x="0" y="212147"/>
                </a:lnTo>
                <a:lnTo>
                  <a:pt x="0" y="0"/>
                </a:lnTo>
                <a:close/>
              </a:path>
            </a:pathLst>
          </a:custGeom>
          <a:blipFill>
            <a:blip r:embed="rId77">
              <a:extLst>
                <a:ext uri="{96DAC541-7B7A-43D3-8B79-37D633B846F1}">
                  <asvg:svgBlip xmlns:asvg="http://schemas.microsoft.com/office/drawing/2016/SVG/main" r:embed="rId78"/>
                </a:ext>
              </a:extLst>
            </a:blip>
            <a:stretch>
              <a:fillRect l="0" t="0" r="0" b="0"/>
            </a:stretch>
          </a:blipFill>
        </p:spPr>
      </p:sp>
      <p:sp>
        <p:nvSpPr>
          <p:cNvPr name="Freeform 44" id="44"/>
          <p:cNvSpPr/>
          <p:nvPr/>
        </p:nvSpPr>
        <p:spPr>
          <a:xfrm flipH="false" flipV="false" rot="0">
            <a:off x="15373263" y="5349657"/>
            <a:ext cx="238205" cy="211306"/>
          </a:xfrm>
          <a:custGeom>
            <a:avLst/>
            <a:gdLst/>
            <a:ahLst/>
            <a:cxnLst/>
            <a:rect r="r" b="b" t="t" l="l"/>
            <a:pathLst>
              <a:path h="211306" w="238205">
                <a:moveTo>
                  <a:pt x="0" y="0"/>
                </a:moveTo>
                <a:lnTo>
                  <a:pt x="238205" y="0"/>
                </a:lnTo>
                <a:lnTo>
                  <a:pt x="238205" y="211305"/>
                </a:lnTo>
                <a:lnTo>
                  <a:pt x="0" y="211305"/>
                </a:lnTo>
                <a:lnTo>
                  <a:pt x="0" y="0"/>
                </a:lnTo>
                <a:close/>
              </a:path>
            </a:pathLst>
          </a:custGeom>
          <a:blipFill>
            <a:blip r:embed="rId79">
              <a:extLst>
                <a:ext uri="{96DAC541-7B7A-43D3-8B79-37D633B846F1}">
                  <asvg:svgBlip xmlns:asvg="http://schemas.microsoft.com/office/drawing/2016/SVG/main" r:embed="rId80"/>
                </a:ext>
              </a:extLst>
            </a:blip>
            <a:stretch>
              <a:fillRect l="0" t="0" r="0" b="0"/>
            </a:stretch>
          </a:blipFill>
        </p:spPr>
      </p:sp>
      <p:sp>
        <p:nvSpPr>
          <p:cNvPr name="Freeform 45" id="45"/>
          <p:cNvSpPr/>
          <p:nvPr/>
        </p:nvSpPr>
        <p:spPr>
          <a:xfrm flipH="false" flipV="false" rot="0">
            <a:off x="16021005" y="5355597"/>
            <a:ext cx="138362" cy="199428"/>
          </a:xfrm>
          <a:custGeom>
            <a:avLst/>
            <a:gdLst/>
            <a:ahLst/>
            <a:cxnLst/>
            <a:rect r="r" b="b" t="t" l="l"/>
            <a:pathLst>
              <a:path h="199428" w="138362">
                <a:moveTo>
                  <a:pt x="0" y="0"/>
                </a:moveTo>
                <a:lnTo>
                  <a:pt x="138362" y="0"/>
                </a:lnTo>
                <a:lnTo>
                  <a:pt x="138362" y="199427"/>
                </a:lnTo>
                <a:lnTo>
                  <a:pt x="0" y="199427"/>
                </a:lnTo>
                <a:lnTo>
                  <a:pt x="0" y="0"/>
                </a:lnTo>
                <a:close/>
              </a:path>
            </a:pathLst>
          </a:custGeom>
          <a:blipFill>
            <a:blip r:embed="rId81">
              <a:extLst>
                <a:ext uri="{96DAC541-7B7A-43D3-8B79-37D633B846F1}">
                  <asvg:svgBlip xmlns:asvg="http://schemas.microsoft.com/office/drawing/2016/SVG/main" r:embed="rId82"/>
                </a:ext>
              </a:extLst>
            </a:blip>
            <a:stretch>
              <a:fillRect l="0" t="0" r="0" b="0"/>
            </a:stretch>
          </a:blipFill>
        </p:spPr>
      </p:sp>
      <p:sp>
        <p:nvSpPr>
          <p:cNvPr name="Freeform 46" id="46"/>
          <p:cNvSpPr/>
          <p:nvPr/>
        </p:nvSpPr>
        <p:spPr>
          <a:xfrm flipH="false" flipV="false" rot="0">
            <a:off x="14089528" y="5363575"/>
            <a:ext cx="402487" cy="183468"/>
          </a:xfrm>
          <a:custGeom>
            <a:avLst/>
            <a:gdLst/>
            <a:ahLst/>
            <a:cxnLst/>
            <a:rect r="r" b="b" t="t" l="l"/>
            <a:pathLst>
              <a:path h="183468" w="402487">
                <a:moveTo>
                  <a:pt x="0" y="0"/>
                </a:moveTo>
                <a:lnTo>
                  <a:pt x="402488" y="0"/>
                </a:lnTo>
                <a:lnTo>
                  <a:pt x="402488" y="183469"/>
                </a:lnTo>
                <a:lnTo>
                  <a:pt x="0" y="183469"/>
                </a:lnTo>
                <a:lnTo>
                  <a:pt x="0" y="0"/>
                </a:lnTo>
                <a:close/>
              </a:path>
            </a:pathLst>
          </a:custGeom>
          <a:blipFill>
            <a:blip r:embed="rId83">
              <a:extLst>
                <a:ext uri="{96DAC541-7B7A-43D3-8B79-37D633B846F1}">
                  <asvg:svgBlip xmlns:asvg="http://schemas.microsoft.com/office/drawing/2016/SVG/main" r:embed="rId84"/>
                </a:ext>
              </a:extLst>
            </a:blip>
            <a:stretch>
              <a:fillRect l="0" t="0" r="0" b="0"/>
            </a:stretch>
          </a:blipFill>
        </p:spPr>
      </p:sp>
      <p:sp>
        <p:nvSpPr>
          <p:cNvPr name="Freeform 47" id="47"/>
          <p:cNvSpPr/>
          <p:nvPr/>
        </p:nvSpPr>
        <p:spPr>
          <a:xfrm flipH="false" flipV="false" rot="0">
            <a:off x="15925244" y="4973679"/>
            <a:ext cx="329887" cy="175790"/>
          </a:xfrm>
          <a:custGeom>
            <a:avLst/>
            <a:gdLst/>
            <a:ahLst/>
            <a:cxnLst/>
            <a:rect r="r" b="b" t="t" l="l"/>
            <a:pathLst>
              <a:path h="175790" w="329887">
                <a:moveTo>
                  <a:pt x="0" y="0"/>
                </a:moveTo>
                <a:lnTo>
                  <a:pt x="329887" y="0"/>
                </a:lnTo>
                <a:lnTo>
                  <a:pt x="329887" y="175789"/>
                </a:lnTo>
                <a:lnTo>
                  <a:pt x="0" y="175789"/>
                </a:lnTo>
                <a:lnTo>
                  <a:pt x="0" y="0"/>
                </a:lnTo>
                <a:close/>
              </a:path>
            </a:pathLst>
          </a:custGeom>
          <a:blipFill>
            <a:blip r:embed="rId85">
              <a:extLst>
                <a:ext uri="{96DAC541-7B7A-43D3-8B79-37D633B846F1}">
                  <asvg:svgBlip xmlns:asvg="http://schemas.microsoft.com/office/drawing/2016/SVG/main" r:embed="rId86"/>
                </a:ext>
              </a:extLst>
            </a:blip>
            <a:stretch>
              <a:fillRect l="0" t="0" r="0" b="0"/>
            </a:stretch>
          </a:blipFill>
        </p:spPr>
      </p:sp>
      <p:sp>
        <p:nvSpPr>
          <p:cNvPr name="Freeform 48" id="48"/>
          <p:cNvSpPr/>
          <p:nvPr/>
        </p:nvSpPr>
        <p:spPr>
          <a:xfrm flipH="false" flipV="false" rot="0">
            <a:off x="15327903" y="4980458"/>
            <a:ext cx="328925" cy="162231"/>
          </a:xfrm>
          <a:custGeom>
            <a:avLst/>
            <a:gdLst/>
            <a:ahLst/>
            <a:cxnLst/>
            <a:rect r="r" b="b" t="t" l="l"/>
            <a:pathLst>
              <a:path h="162231" w="328925">
                <a:moveTo>
                  <a:pt x="0" y="0"/>
                </a:moveTo>
                <a:lnTo>
                  <a:pt x="328925" y="0"/>
                </a:lnTo>
                <a:lnTo>
                  <a:pt x="328925" y="162231"/>
                </a:lnTo>
                <a:lnTo>
                  <a:pt x="0" y="162231"/>
                </a:lnTo>
                <a:lnTo>
                  <a:pt x="0" y="0"/>
                </a:lnTo>
                <a:close/>
              </a:path>
            </a:pathLst>
          </a:custGeom>
          <a:blipFill>
            <a:blip r:embed="rId87">
              <a:extLst>
                <a:ext uri="{96DAC541-7B7A-43D3-8B79-37D633B846F1}">
                  <asvg:svgBlip xmlns:asvg="http://schemas.microsoft.com/office/drawing/2016/SVG/main" r:embed="rId88"/>
                </a:ext>
              </a:extLst>
            </a:blip>
            <a:stretch>
              <a:fillRect l="0" t="0" r="0" b="0"/>
            </a:stretch>
          </a:blipFill>
        </p:spPr>
      </p:sp>
      <p:sp>
        <p:nvSpPr>
          <p:cNvPr name="Freeform 49" id="49"/>
          <p:cNvSpPr/>
          <p:nvPr/>
        </p:nvSpPr>
        <p:spPr>
          <a:xfrm flipH="false" flipV="false" rot="0">
            <a:off x="14167410" y="5776501"/>
            <a:ext cx="246725" cy="251985"/>
          </a:xfrm>
          <a:custGeom>
            <a:avLst/>
            <a:gdLst/>
            <a:ahLst/>
            <a:cxnLst/>
            <a:rect r="r" b="b" t="t" l="l"/>
            <a:pathLst>
              <a:path h="251985" w="246725">
                <a:moveTo>
                  <a:pt x="0" y="0"/>
                </a:moveTo>
                <a:lnTo>
                  <a:pt x="246725" y="0"/>
                </a:lnTo>
                <a:lnTo>
                  <a:pt x="246725" y="251985"/>
                </a:lnTo>
                <a:lnTo>
                  <a:pt x="0" y="251985"/>
                </a:lnTo>
                <a:lnTo>
                  <a:pt x="0" y="0"/>
                </a:lnTo>
                <a:close/>
              </a:path>
            </a:pathLst>
          </a:custGeom>
          <a:blipFill>
            <a:blip r:embed="rId89">
              <a:extLst>
                <a:ext uri="{96DAC541-7B7A-43D3-8B79-37D633B846F1}">
                  <asvg:svgBlip xmlns:asvg="http://schemas.microsoft.com/office/drawing/2016/SVG/main" r:embed="rId90"/>
                </a:ext>
              </a:extLst>
            </a:blip>
            <a:stretch>
              <a:fillRect l="0" t="0" r="0" b="0"/>
            </a:stretch>
          </a:blipFill>
        </p:spPr>
      </p:sp>
      <p:sp>
        <p:nvSpPr>
          <p:cNvPr name="Freeform 50" id="50"/>
          <p:cNvSpPr/>
          <p:nvPr/>
        </p:nvSpPr>
        <p:spPr>
          <a:xfrm flipH="false" flipV="false" rot="0">
            <a:off x="14730386" y="5767501"/>
            <a:ext cx="332285" cy="269983"/>
          </a:xfrm>
          <a:custGeom>
            <a:avLst/>
            <a:gdLst/>
            <a:ahLst/>
            <a:cxnLst/>
            <a:rect r="r" b="b" t="t" l="l"/>
            <a:pathLst>
              <a:path h="269983" w="332285">
                <a:moveTo>
                  <a:pt x="0" y="0"/>
                </a:moveTo>
                <a:lnTo>
                  <a:pt x="332286" y="0"/>
                </a:lnTo>
                <a:lnTo>
                  <a:pt x="332286" y="269983"/>
                </a:lnTo>
                <a:lnTo>
                  <a:pt x="0" y="269983"/>
                </a:lnTo>
                <a:lnTo>
                  <a:pt x="0" y="0"/>
                </a:lnTo>
                <a:close/>
              </a:path>
            </a:pathLst>
          </a:custGeom>
          <a:blipFill>
            <a:blip r:embed="rId91">
              <a:extLst>
                <a:ext uri="{96DAC541-7B7A-43D3-8B79-37D633B846F1}">
                  <asvg:svgBlip xmlns:asvg="http://schemas.microsoft.com/office/drawing/2016/SVG/main" r:embed="rId92"/>
                </a:ext>
              </a:extLst>
            </a:blip>
            <a:stretch>
              <a:fillRect l="0" t="0" r="0" b="0"/>
            </a:stretch>
          </a:blipFill>
        </p:spPr>
      </p:sp>
      <p:sp>
        <p:nvSpPr>
          <p:cNvPr name="Freeform 51" id="51"/>
          <p:cNvSpPr/>
          <p:nvPr/>
        </p:nvSpPr>
        <p:spPr>
          <a:xfrm flipH="false" flipV="false" rot="0">
            <a:off x="15398079" y="5764236"/>
            <a:ext cx="188574" cy="276515"/>
          </a:xfrm>
          <a:custGeom>
            <a:avLst/>
            <a:gdLst/>
            <a:ahLst/>
            <a:cxnLst/>
            <a:rect r="r" b="b" t="t" l="l"/>
            <a:pathLst>
              <a:path h="276515" w="188574">
                <a:moveTo>
                  <a:pt x="0" y="0"/>
                </a:moveTo>
                <a:lnTo>
                  <a:pt x="188574" y="0"/>
                </a:lnTo>
                <a:lnTo>
                  <a:pt x="188574" y="276515"/>
                </a:lnTo>
                <a:lnTo>
                  <a:pt x="0" y="276515"/>
                </a:lnTo>
                <a:lnTo>
                  <a:pt x="0" y="0"/>
                </a:lnTo>
                <a:close/>
              </a:path>
            </a:pathLst>
          </a:custGeom>
          <a:blipFill>
            <a:blip r:embed="rId93">
              <a:extLst>
                <a:ext uri="{96DAC541-7B7A-43D3-8B79-37D633B846F1}">
                  <asvg:svgBlip xmlns:asvg="http://schemas.microsoft.com/office/drawing/2016/SVG/main" r:embed="rId94"/>
                </a:ext>
              </a:extLst>
            </a:blip>
            <a:stretch>
              <a:fillRect l="0" t="0" r="0" b="0"/>
            </a:stretch>
          </a:blipFill>
        </p:spPr>
      </p:sp>
      <p:sp>
        <p:nvSpPr>
          <p:cNvPr name="Freeform 52" id="52"/>
          <p:cNvSpPr/>
          <p:nvPr/>
        </p:nvSpPr>
        <p:spPr>
          <a:xfrm flipH="false" flipV="false" rot="0">
            <a:off x="15934878" y="7749002"/>
            <a:ext cx="310616" cy="339991"/>
          </a:xfrm>
          <a:custGeom>
            <a:avLst/>
            <a:gdLst/>
            <a:ahLst/>
            <a:cxnLst/>
            <a:rect r="r" b="b" t="t" l="l"/>
            <a:pathLst>
              <a:path h="339991" w="310616">
                <a:moveTo>
                  <a:pt x="0" y="0"/>
                </a:moveTo>
                <a:lnTo>
                  <a:pt x="310616" y="0"/>
                </a:lnTo>
                <a:lnTo>
                  <a:pt x="310616" y="339991"/>
                </a:lnTo>
                <a:lnTo>
                  <a:pt x="0" y="339991"/>
                </a:lnTo>
                <a:lnTo>
                  <a:pt x="0" y="0"/>
                </a:lnTo>
                <a:close/>
              </a:path>
            </a:pathLst>
          </a:custGeom>
          <a:blipFill>
            <a:blip r:embed="rId95">
              <a:extLst>
                <a:ext uri="{96DAC541-7B7A-43D3-8B79-37D633B846F1}">
                  <asvg:svgBlip xmlns:asvg="http://schemas.microsoft.com/office/drawing/2016/SVG/main" r:embed="rId96"/>
                </a:ext>
              </a:extLst>
            </a:blip>
            <a:stretch>
              <a:fillRect l="0" t="0" r="0" b="0"/>
            </a:stretch>
          </a:blipFill>
        </p:spPr>
      </p:sp>
      <p:sp>
        <p:nvSpPr>
          <p:cNvPr name="Freeform 53" id="53"/>
          <p:cNvSpPr/>
          <p:nvPr/>
        </p:nvSpPr>
        <p:spPr>
          <a:xfrm flipH="false" flipV="false" rot="0">
            <a:off x="14164025" y="6227977"/>
            <a:ext cx="253496" cy="340831"/>
          </a:xfrm>
          <a:custGeom>
            <a:avLst/>
            <a:gdLst/>
            <a:ahLst/>
            <a:cxnLst/>
            <a:rect r="r" b="b" t="t" l="l"/>
            <a:pathLst>
              <a:path h="340831" w="253496">
                <a:moveTo>
                  <a:pt x="0" y="0"/>
                </a:moveTo>
                <a:lnTo>
                  <a:pt x="253496" y="0"/>
                </a:lnTo>
                <a:lnTo>
                  <a:pt x="253496" y="340831"/>
                </a:lnTo>
                <a:lnTo>
                  <a:pt x="0" y="340831"/>
                </a:lnTo>
                <a:lnTo>
                  <a:pt x="0" y="0"/>
                </a:lnTo>
                <a:close/>
              </a:path>
            </a:pathLst>
          </a:custGeom>
          <a:blipFill>
            <a:blip r:embed="rId97">
              <a:extLst>
                <a:ext uri="{96DAC541-7B7A-43D3-8B79-37D633B846F1}">
                  <asvg:svgBlip xmlns:asvg="http://schemas.microsoft.com/office/drawing/2016/SVG/main" r:embed="rId98"/>
                </a:ext>
              </a:extLst>
            </a:blip>
            <a:stretch>
              <a:fillRect l="0" t="0" r="0" b="0"/>
            </a:stretch>
          </a:blipFill>
        </p:spPr>
      </p:sp>
      <p:sp>
        <p:nvSpPr>
          <p:cNvPr name="Freeform 54" id="54"/>
          <p:cNvSpPr/>
          <p:nvPr/>
        </p:nvSpPr>
        <p:spPr>
          <a:xfrm flipH="false" flipV="false" rot="0">
            <a:off x="14100902" y="7780200"/>
            <a:ext cx="379738" cy="277595"/>
          </a:xfrm>
          <a:custGeom>
            <a:avLst/>
            <a:gdLst/>
            <a:ahLst/>
            <a:cxnLst/>
            <a:rect r="r" b="b" t="t" l="l"/>
            <a:pathLst>
              <a:path h="277595" w="379738">
                <a:moveTo>
                  <a:pt x="0" y="0"/>
                </a:moveTo>
                <a:lnTo>
                  <a:pt x="379738" y="0"/>
                </a:lnTo>
                <a:lnTo>
                  <a:pt x="379738" y="277595"/>
                </a:lnTo>
                <a:lnTo>
                  <a:pt x="0" y="277595"/>
                </a:lnTo>
                <a:lnTo>
                  <a:pt x="0" y="0"/>
                </a:lnTo>
                <a:close/>
              </a:path>
            </a:pathLst>
          </a:custGeom>
          <a:blipFill>
            <a:blip r:embed="rId99">
              <a:extLst>
                <a:ext uri="{96DAC541-7B7A-43D3-8B79-37D633B846F1}">
                  <asvg:svgBlip xmlns:asvg="http://schemas.microsoft.com/office/drawing/2016/SVG/main" r:embed="rId100"/>
                </a:ext>
              </a:extLst>
            </a:blip>
            <a:stretch>
              <a:fillRect l="0" t="0" r="0" b="0"/>
            </a:stretch>
          </a:blipFill>
        </p:spPr>
      </p:sp>
      <p:grpSp>
        <p:nvGrpSpPr>
          <p:cNvPr name="Group 55" id="55"/>
          <p:cNvGrpSpPr/>
          <p:nvPr/>
        </p:nvGrpSpPr>
        <p:grpSpPr>
          <a:xfrm rot="0">
            <a:off x="14144430" y="6768008"/>
            <a:ext cx="292686" cy="221745"/>
            <a:chOff x="0" y="0"/>
            <a:chExt cx="198015" cy="150020"/>
          </a:xfrm>
        </p:grpSpPr>
        <p:sp>
          <p:nvSpPr>
            <p:cNvPr name="Freeform 56" id="56"/>
            <p:cNvSpPr/>
            <p:nvPr/>
          </p:nvSpPr>
          <p:spPr>
            <a:xfrm flipH="false" flipV="false" rot="0">
              <a:off x="127" y="127"/>
              <a:ext cx="197993" cy="149860"/>
            </a:xfrm>
            <a:custGeom>
              <a:avLst/>
              <a:gdLst/>
              <a:ahLst/>
              <a:cxnLst/>
              <a:rect r="r" b="b" t="t" l="l"/>
              <a:pathLst>
                <a:path h="149860" w="197993">
                  <a:moveTo>
                    <a:pt x="128143" y="0"/>
                  </a:moveTo>
                  <a:lnTo>
                    <a:pt x="111125" y="16383"/>
                  </a:lnTo>
                  <a:lnTo>
                    <a:pt x="155575" y="63246"/>
                  </a:lnTo>
                  <a:lnTo>
                    <a:pt x="0" y="63246"/>
                  </a:lnTo>
                  <a:lnTo>
                    <a:pt x="0" y="86614"/>
                  </a:lnTo>
                  <a:lnTo>
                    <a:pt x="155702" y="86614"/>
                  </a:lnTo>
                  <a:lnTo>
                    <a:pt x="111252" y="133477"/>
                  </a:lnTo>
                  <a:lnTo>
                    <a:pt x="128270" y="149860"/>
                  </a:lnTo>
                  <a:lnTo>
                    <a:pt x="197993" y="74930"/>
                  </a:lnTo>
                  <a:lnTo>
                    <a:pt x="128143" y="0"/>
                  </a:lnTo>
                  <a:close/>
                </a:path>
              </a:pathLst>
            </a:custGeom>
            <a:solidFill>
              <a:srgbClr val="FFFFFF"/>
            </a:solidFill>
          </p:spPr>
        </p:sp>
      </p:grpSp>
      <p:sp>
        <p:nvSpPr>
          <p:cNvPr name="Freeform 57" id="57"/>
          <p:cNvSpPr/>
          <p:nvPr/>
        </p:nvSpPr>
        <p:spPr>
          <a:xfrm flipH="false" flipV="false" rot="0">
            <a:off x="15384039" y="6722984"/>
            <a:ext cx="216656" cy="311793"/>
          </a:xfrm>
          <a:custGeom>
            <a:avLst/>
            <a:gdLst/>
            <a:ahLst/>
            <a:cxnLst/>
            <a:rect r="r" b="b" t="t" l="l"/>
            <a:pathLst>
              <a:path h="311793" w="216656">
                <a:moveTo>
                  <a:pt x="0" y="0"/>
                </a:moveTo>
                <a:lnTo>
                  <a:pt x="216656" y="0"/>
                </a:lnTo>
                <a:lnTo>
                  <a:pt x="216656" y="311793"/>
                </a:lnTo>
                <a:lnTo>
                  <a:pt x="0" y="311793"/>
                </a:lnTo>
                <a:lnTo>
                  <a:pt x="0" y="0"/>
                </a:lnTo>
                <a:close/>
              </a:path>
            </a:pathLst>
          </a:custGeom>
          <a:blipFill>
            <a:blip r:embed="rId101">
              <a:extLst>
                <a:ext uri="{96DAC541-7B7A-43D3-8B79-37D633B846F1}">
                  <asvg:svgBlip xmlns:asvg="http://schemas.microsoft.com/office/drawing/2016/SVG/main" r:embed="rId102"/>
                </a:ext>
              </a:extLst>
            </a:blip>
            <a:stretch>
              <a:fillRect l="0" t="0" r="0" b="0"/>
            </a:stretch>
          </a:blipFill>
        </p:spPr>
      </p:sp>
      <p:sp>
        <p:nvSpPr>
          <p:cNvPr name="Freeform 58" id="58"/>
          <p:cNvSpPr/>
          <p:nvPr/>
        </p:nvSpPr>
        <p:spPr>
          <a:xfrm flipH="false" flipV="false" rot="0">
            <a:off x="14785406" y="6293100"/>
            <a:ext cx="222244" cy="210586"/>
          </a:xfrm>
          <a:custGeom>
            <a:avLst/>
            <a:gdLst/>
            <a:ahLst/>
            <a:cxnLst/>
            <a:rect r="r" b="b" t="t" l="l"/>
            <a:pathLst>
              <a:path h="210586" w="222244">
                <a:moveTo>
                  <a:pt x="0" y="0"/>
                </a:moveTo>
                <a:lnTo>
                  <a:pt x="222244" y="0"/>
                </a:lnTo>
                <a:lnTo>
                  <a:pt x="222244" y="210586"/>
                </a:lnTo>
                <a:lnTo>
                  <a:pt x="0" y="210586"/>
                </a:lnTo>
                <a:lnTo>
                  <a:pt x="0" y="0"/>
                </a:lnTo>
                <a:close/>
              </a:path>
            </a:pathLst>
          </a:custGeom>
          <a:blipFill>
            <a:blip r:embed="rId103">
              <a:extLst>
                <a:ext uri="{96DAC541-7B7A-43D3-8B79-37D633B846F1}">
                  <asvg:svgBlip xmlns:asvg="http://schemas.microsoft.com/office/drawing/2016/SVG/main" r:embed="rId104"/>
                </a:ext>
              </a:extLst>
            </a:blip>
            <a:stretch>
              <a:fillRect l="0" t="0" r="0" b="0"/>
            </a:stretch>
          </a:blipFill>
        </p:spPr>
      </p:sp>
      <p:sp>
        <p:nvSpPr>
          <p:cNvPr name="Freeform 59" id="59"/>
          <p:cNvSpPr/>
          <p:nvPr/>
        </p:nvSpPr>
        <p:spPr>
          <a:xfrm flipH="false" flipV="false" rot="0">
            <a:off x="15375904" y="7256873"/>
            <a:ext cx="232923" cy="288222"/>
          </a:xfrm>
          <a:custGeom>
            <a:avLst/>
            <a:gdLst/>
            <a:ahLst/>
            <a:cxnLst/>
            <a:rect r="r" b="b" t="t" l="l"/>
            <a:pathLst>
              <a:path h="288222" w="232923">
                <a:moveTo>
                  <a:pt x="0" y="0"/>
                </a:moveTo>
                <a:lnTo>
                  <a:pt x="232923" y="0"/>
                </a:lnTo>
                <a:lnTo>
                  <a:pt x="232923" y="288223"/>
                </a:lnTo>
                <a:lnTo>
                  <a:pt x="0" y="288223"/>
                </a:lnTo>
                <a:lnTo>
                  <a:pt x="0" y="0"/>
                </a:lnTo>
                <a:close/>
              </a:path>
            </a:pathLst>
          </a:custGeom>
          <a:blipFill>
            <a:blip r:embed="rId105">
              <a:extLst>
                <a:ext uri="{96DAC541-7B7A-43D3-8B79-37D633B846F1}">
                  <asvg:svgBlip xmlns:asvg="http://schemas.microsoft.com/office/drawing/2016/SVG/main" r:embed="rId106"/>
                </a:ext>
              </a:extLst>
            </a:blip>
            <a:stretch>
              <a:fillRect l="0" t="0" r="0" b="0"/>
            </a:stretch>
          </a:blipFill>
        </p:spPr>
      </p:sp>
      <p:sp>
        <p:nvSpPr>
          <p:cNvPr name="Freeform 60" id="60"/>
          <p:cNvSpPr/>
          <p:nvPr/>
        </p:nvSpPr>
        <p:spPr>
          <a:xfrm flipH="false" flipV="false" rot="0">
            <a:off x="14739267" y="7754427"/>
            <a:ext cx="314527" cy="329138"/>
          </a:xfrm>
          <a:custGeom>
            <a:avLst/>
            <a:gdLst/>
            <a:ahLst/>
            <a:cxnLst/>
            <a:rect r="r" b="b" t="t" l="l"/>
            <a:pathLst>
              <a:path h="329138" w="314527">
                <a:moveTo>
                  <a:pt x="0" y="0"/>
                </a:moveTo>
                <a:lnTo>
                  <a:pt x="314526" y="0"/>
                </a:lnTo>
                <a:lnTo>
                  <a:pt x="314526" y="329138"/>
                </a:lnTo>
                <a:lnTo>
                  <a:pt x="0" y="329138"/>
                </a:lnTo>
                <a:lnTo>
                  <a:pt x="0" y="0"/>
                </a:lnTo>
                <a:close/>
              </a:path>
            </a:pathLst>
          </a:custGeom>
          <a:blipFill>
            <a:blip r:embed="rId107">
              <a:extLst>
                <a:ext uri="{96DAC541-7B7A-43D3-8B79-37D633B846F1}">
                  <asvg:svgBlip xmlns:asvg="http://schemas.microsoft.com/office/drawing/2016/SVG/main" r:embed="rId108"/>
                </a:ext>
              </a:extLst>
            </a:blip>
            <a:stretch>
              <a:fillRect l="0" t="0" r="0" b="0"/>
            </a:stretch>
          </a:blipFill>
        </p:spPr>
      </p:sp>
      <p:grpSp>
        <p:nvGrpSpPr>
          <p:cNvPr name="Group 61" id="61"/>
          <p:cNvGrpSpPr/>
          <p:nvPr/>
        </p:nvGrpSpPr>
        <p:grpSpPr>
          <a:xfrm rot="0">
            <a:off x="14782802" y="7260867"/>
            <a:ext cx="227456" cy="280234"/>
            <a:chOff x="0" y="0"/>
            <a:chExt cx="153884" cy="189591"/>
          </a:xfrm>
        </p:grpSpPr>
        <p:sp>
          <p:nvSpPr>
            <p:cNvPr name="Freeform 62" id="62"/>
            <p:cNvSpPr/>
            <p:nvPr/>
          </p:nvSpPr>
          <p:spPr>
            <a:xfrm flipH="false" flipV="false" rot="0">
              <a:off x="127" y="127"/>
              <a:ext cx="154305" cy="189484"/>
            </a:xfrm>
            <a:custGeom>
              <a:avLst/>
              <a:gdLst/>
              <a:ahLst/>
              <a:cxnLst/>
              <a:rect r="r" b="b" t="t" l="l"/>
              <a:pathLst>
                <a:path h="189484" w="154305">
                  <a:moveTo>
                    <a:pt x="12700" y="6350"/>
                  </a:moveTo>
                  <a:lnTo>
                    <a:pt x="12700" y="183134"/>
                  </a:lnTo>
                  <a:lnTo>
                    <a:pt x="6350" y="183134"/>
                  </a:lnTo>
                  <a:lnTo>
                    <a:pt x="6350" y="176784"/>
                  </a:lnTo>
                  <a:lnTo>
                    <a:pt x="67818" y="176784"/>
                  </a:lnTo>
                  <a:lnTo>
                    <a:pt x="67818" y="183134"/>
                  </a:lnTo>
                  <a:lnTo>
                    <a:pt x="63119" y="178943"/>
                  </a:lnTo>
                  <a:lnTo>
                    <a:pt x="142748" y="90551"/>
                  </a:lnTo>
                  <a:lnTo>
                    <a:pt x="147447" y="94742"/>
                  </a:lnTo>
                  <a:lnTo>
                    <a:pt x="142748" y="98933"/>
                  </a:lnTo>
                  <a:lnTo>
                    <a:pt x="62992" y="10541"/>
                  </a:lnTo>
                  <a:lnTo>
                    <a:pt x="67818" y="6350"/>
                  </a:lnTo>
                  <a:lnTo>
                    <a:pt x="67818" y="12700"/>
                  </a:lnTo>
                  <a:lnTo>
                    <a:pt x="6350" y="12700"/>
                  </a:lnTo>
                  <a:lnTo>
                    <a:pt x="6350" y="6350"/>
                  </a:lnTo>
                  <a:lnTo>
                    <a:pt x="12700" y="6350"/>
                  </a:lnTo>
                  <a:moveTo>
                    <a:pt x="0" y="6350"/>
                  </a:moveTo>
                  <a:cubicBezTo>
                    <a:pt x="0" y="2794"/>
                    <a:pt x="2794" y="0"/>
                    <a:pt x="6350" y="0"/>
                  </a:cubicBezTo>
                  <a:lnTo>
                    <a:pt x="67818" y="0"/>
                  </a:lnTo>
                  <a:cubicBezTo>
                    <a:pt x="69596" y="0"/>
                    <a:pt x="71374" y="762"/>
                    <a:pt x="72517" y="2159"/>
                  </a:cubicBezTo>
                  <a:lnTo>
                    <a:pt x="152146" y="90551"/>
                  </a:lnTo>
                  <a:cubicBezTo>
                    <a:pt x="154305" y="92964"/>
                    <a:pt x="154305" y="96647"/>
                    <a:pt x="152146" y="99060"/>
                  </a:cubicBezTo>
                  <a:lnTo>
                    <a:pt x="72517" y="187325"/>
                  </a:lnTo>
                  <a:cubicBezTo>
                    <a:pt x="71374" y="188722"/>
                    <a:pt x="69596" y="189484"/>
                    <a:pt x="67818" y="189484"/>
                  </a:cubicBezTo>
                  <a:lnTo>
                    <a:pt x="6350" y="189484"/>
                  </a:lnTo>
                  <a:cubicBezTo>
                    <a:pt x="2794" y="189484"/>
                    <a:pt x="0" y="186690"/>
                    <a:pt x="0" y="183134"/>
                  </a:cubicBezTo>
                  <a:lnTo>
                    <a:pt x="0" y="6350"/>
                  </a:lnTo>
                  <a:close/>
                </a:path>
              </a:pathLst>
            </a:custGeom>
            <a:solidFill>
              <a:srgbClr val="FFFFFF"/>
            </a:solidFill>
          </p:spPr>
        </p:sp>
      </p:grpSp>
      <p:sp>
        <p:nvSpPr>
          <p:cNvPr name="Freeform 63" id="63"/>
          <p:cNvSpPr/>
          <p:nvPr/>
        </p:nvSpPr>
        <p:spPr>
          <a:xfrm flipH="false" flipV="false" rot="0">
            <a:off x="15923238" y="5762375"/>
            <a:ext cx="333897" cy="280234"/>
          </a:xfrm>
          <a:custGeom>
            <a:avLst/>
            <a:gdLst/>
            <a:ahLst/>
            <a:cxnLst/>
            <a:rect r="r" b="b" t="t" l="l"/>
            <a:pathLst>
              <a:path h="280234" w="333897">
                <a:moveTo>
                  <a:pt x="0" y="0"/>
                </a:moveTo>
                <a:lnTo>
                  <a:pt x="333898" y="0"/>
                </a:lnTo>
                <a:lnTo>
                  <a:pt x="333898" y="280235"/>
                </a:lnTo>
                <a:lnTo>
                  <a:pt x="0" y="280235"/>
                </a:lnTo>
                <a:lnTo>
                  <a:pt x="0" y="0"/>
                </a:lnTo>
                <a:close/>
              </a:path>
            </a:pathLst>
          </a:custGeom>
          <a:blipFill>
            <a:blip r:embed="rId109">
              <a:extLst>
                <a:ext uri="{96DAC541-7B7A-43D3-8B79-37D633B846F1}">
                  <asvg:svgBlip xmlns:asvg="http://schemas.microsoft.com/office/drawing/2016/SVG/main" r:embed="rId110"/>
                </a:ext>
              </a:extLst>
            </a:blip>
            <a:stretch>
              <a:fillRect l="0" t="0" r="0" b="0"/>
            </a:stretch>
          </a:blipFill>
        </p:spPr>
      </p:sp>
      <p:sp>
        <p:nvSpPr>
          <p:cNvPr name="Freeform 64" id="64"/>
          <p:cNvSpPr/>
          <p:nvPr/>
        </p:nvSpPr>
        <p:spPr>
          <a:xfrm flipH="false" flipV="false" rot="0">
            <a:off x="14148063" y="7260867"/>
            <a:ext cx="285418" cy="280234"/>
          </a:xfrm>
          <a:custGeom>
            <a:avLst/>
            <a:gdLst/>
            <a:ahLst/>
            <a:cxnLst/>
            <a:rect r="r" b="b" t="t" l="l"/>
            <a:pathLst>
              <a:path h="280234" w="285418">
                <a:moveTo>
                  <a:pt x="0" y="0"/>
                </a:moveTo>
                <a:lnTo>
                  <a:pt x="285418" y="0"/>
                </a:lnTo>
                <a:lnTo>
                  <a:pt x="285418" y="280235"/>
                </a:lnTo>
                <a:lnTo>
                  <a:pt x="0" y="280235"/>
                </a:lnTo>
                <a:lnTo>
                  <a:pt x="0" y="0"/>
                </a:lnTo>
                <a:close/>
              </a:path>
            </a:pathLst>
          </a:custGeom>
          <a:blipFill>
            <a:blip r:embed="rId111">
              <a:extLst>
                <a:ext uri="{96DAC541-7B7A-43D3-8B79-37D633B846F1}">
                  <asvg:svgBlip xmlns:asvg="http://schemas.microsoft.com/office/drawing/2016/SVG/main" r:embed="rId112"/>
                </a:ext>
              </a:extLst>
            </a:blip>
            <a:stretch>
              <a:fillRect l="0" t="0" r="0" b="0"/>
            </a:stretch>
          </a:blipFill>
        </p:spPr>
      </p:sp>
      <p:sp>
        <p:nvSpPr>
          <p:cNvPr name="Freeform 65" id="65"/>
          <p:cNvSpPr/>
          <p:nvPr/>
        </p:nvSpPr>
        <p:spPr>
          <a:xfrm flipH="false" flipV="false" rot="0">
            <a:off x="15992324" y="6720431"/>
            <a:ext cx="195724" cy="316899"/>
          </a:xfrm>
          <a:custGeom>
            <a:avLst/>
            <a:gdLst/>
            <a:ahLst/>
            <a:cxnLst/>
            <a:rect r="r" b="b" t="t" l="l"/>
            <a:pathLst>
              <a:path h="316899" w="195724">
                <a:moveTo>
                  <a:pt x="0" y="0"/>
                </a:moveTo>
                <a:lnTo>
                  <a:pt x="195724" y="0"/>
                </a:lnTo>
                <a:lnTo>
                  <a:pt x="195724" y="316899"/>
                </a:lnTo>
                <a:lnTo>
                  <a:pt x="0" y="316899"/>
                </a:lnTo>
                <a:lnTo>
                  <a:pt x="0" y="0"/>
                </a:lnTo>
                <a:close/>
              </a:path>
            </a:pathLst>
          </a:custGeom>
          <a:blipFill>
            <a:blip r:embed="rId113">
              <a:extLst>
                <a:ext uri="{96DAC541-7B7A-43D3-8B79-37D633B846F1}">
                  <asvg:svgBlip xmlns:asvg="http://schemas.microsoft.com/office/drawing/2016/SVG/main" r:embed="rId114"/>
                </a:ext>
              </a:extLst>
            </a:blip>
            <a:stretch>
              <a:fillRect l="0" t="0" r="0" b="0"/>
            </a:stretch>
          </a:blipFill>
        </p:spPr>
      </p:sp>
      <p:sp>
        <p:nvSpPr>
          <p:cNvPr name="Freeform 66" id="66"/>
          <p:cNvSpPr/>
          <p:nvPr/>
        </p:nvSpPr>
        <p:spPr>
          <a:xfrm flipH="false" flipV="false" rot="0">
            <a:off x="15885042" y="7220095"/>
            <a:ext cx="410288" cy="361777"/>
          </a:xfrm>
          <a:custGeom>
            <a:avLst/>
            <a:gdLst/>
            <a:ahLst/>
            <a:cxnLst/>
            <a:rect r="r" b="b" t="t" l="l"/>
            <a:pathLst>
              <a:path h="361777" w="410288">
                <a:moveTo>
                  <a:pt x="0" y="0"/>
                </a:moveTo>
                <a:lnTo>
                  <a:pt x="410288" y="0"/>
                </a:lnTo>
                <a:lnTo>
                  <a:pt x="410288" y="361777"/>
                </a:lnTo>
                <a:lnTo>
                  <a:pt x="0" y="361777"/>
                </a:lnTo>
                <a:lnTo>
                  <a:pt x="0" y="0"/>
                </a:lnTo>
                <a:close/>
              </a:path>
            </a:pathLst>
          </a:custGeom>
          <a:blipFill>
            <a:blip r:embed="rId115">
              <a:extLst>
                <a:ext uri="{96DAC541-7B7A-43D3-8B79-37D633B846F1}">
                  <asvg:svgBlip xmlns:asvg="http://schemas.microsoft.com/office/drawing/2016/SVG/main" r:embed="rId116"/>
                </a:ext>
              </a:extLst>
            </a:blip>
            <a:stretch>
              <a:fillRect l="0" t="0" r="0" b="0"/>
            </a:stretch>
          </a:blipFill>
        </p:spPr>
      </p:sp>
      <p:sp>
        <p:nvSpPr>
          <p:cNvPr name="Freeform 67" id="67"/>
          <p:cNvSpPr/>
          <p:nvPr/>
        </p:nvSpPr>
        <p:spPr>
          <a:xfrm flipH="false" flipV="false" rot="0">
            <a:off x="14763863" y="6782677"/>
            <a:ext cx="340976" cy="192408"/>
          </a:xfrm>
          <a:custGeom>
            <a:avLst/>
            <a:gdLst/>
            <a:ahLst/>
            <a:cxnLst/>
            <a:rect r="r" b="b" t="t" l="l"/>
            <a:pathLst>
              <a:path h="192408" w="340976">
                <a:moveTo>
                  <a:pt x="0" y="0"/>
                </a:moveTo>
                <a:lnTo>
                  <a:pt x="340977" y="0"/>
                </a:lnTo>
                <a:lnTo>
                  <a:pt x="340977" y="192407"/>
                </a:lnTo>
                <a:lnTo>
                  <a:pt x="0" y="192407"/>
                </a:lnTo>
                <a:lnTo>
                  <a:pt x="0" y="0"/>
                </a:lnTo>
                <a:close/>
              </a:path>
            </a:pathLst>
          </a:custGeom>
          <a:blipFill>
            <a:blip r:embed="rId117">
              <a:extLst>
                <a:ext uri="{96DAC541-7B7A-43D3-8B79-37D633B846F1}">
                  <asvg:svgBlip xmlns:asvg="http://schemas.microsoft.com/office/drawing/2016/SVG/main" r:embed="rId118"/>
                </a:ext>
              </a:extLst>
            </a:blip>
            <a:stretch>
              <a:fillRect l="0" t="0" r="0" b="0"/>
            </a:stretch>
          </a:blipFill>
        </p:spPr>
      </p:sp>
      <p:sp>
        <p:nvSpPr>
          <p:cNvPr name="Freeform 68" id="68"/>
          <p:cNvSpPr/>
          <p:nvPr/>
        </p:nvSpPr>
        <p:spPr>
          <a:xfrm flipH="false" flipV="false" rot="0">
            <a:off x="15289944" y="7745802"/>
            <a:ext cx="418790" cy="346390"/>
          </a:xfrm>
          <a:custGeom>
            <a:avLst/>
            <a:gdLst/>
            <a:ahLst/>
            <a:cxnLst/>
            <a:rect r="r" b="b" t="t" l="l"/>
            <a:pathLst>
              <a:path h="346390" w="418790">
                <a:moveTo>
                  <a:pt x="0" y="0"/>
                </a:moveTo>
                <a:lnTo>
                  <a:pt x="418789" y="0"/>
                </a:lnTo>
                <a:lnTo>
                  <a:pt x="418789" y="346390"/>
                </a:lnTo>
                <a:lnTo>
                  <a:pt x="0" y="346390"/>
                </a:lnTo>
                <a:lnTo>
                  <a:pt x="0" y="0"/>
                </a:lnTo>
                <a:close/>
              </a:path>
            </a:pathLst>
          </a:custGeom>
          <a:blipFill>
            <a:blip r:embed="rId119">
              <a:extLst>
                <a:ext uri="{96DAC541-7B7A-43D3-8B79-37D633B846F1}">
                  <asvg:svgBlip xmlns:asvg="http://schemas.microsoft.com/office/drawing/2016/SVG/main" r:embed="rId120"/>
                </a:ext>
              </a:extLst>
            </a:blip>
            <a:stretch>
              <a:fillRect l="0" t="0" r="0" b="0"/>
            </a:stretch>
          </a:blipFill>
        </p:spPr>
      </p:sp>
      <p:sp>
        <p:nvSpPr>
          <p:cNvPr name="Freeform 69" id="69"/>
          <p:cNvSpPr/>
          <p:nvPr/>
        </p:nvSpPr>
        <p:spPr>
          <a:xfrm flipH="false" flipV="false" rot="0">
            <a:off x="15311188" y="6217215"/>
            <a:ext cx="362356" cy="362356"/>
          </a:xfrm>
          <a:custGeom>
            <a:avLst/>
            <a:gdLst/>
            <a:ahLst/>
            <a:cxnLst/>
            <a:rect r="r" b="b" t="t" l="l"/>
            <a:pathLst>
              <a:path h="362356" w="362356">
                <a:moveTo>
                  <a:pt x="0" y="0"/>
                </a:moveTo>
                <a:lnTo>
                  <a:pt x="362356" y="0"/>
                </a:lnTo>
                <a:lnTo>
                  <a:pt x="362356" y="362356"/>
                </a:lnTo>
                <a:lnTo>
                  <a:pt x="0" y="362356"/>
                </a:lnTo>
                <a:lnTo>
                  <a:pt x="0" y="0"/>
                </a:lnTo>
                <a:close/>
              </a:path>
            </a:pathLst>
          </a:custGeom>
          <a:blipFill>
            <a:blip r:embed="rId121">
              <a:extLst>
                <a:ext uri="{96DAC541-7B7A-43D3-8B79-37D633B846F1}">
                  <asvg:svgBlip xmlns:asvg="http://schemas.microsoft.com/office/drawing/2016/SVG/main" r:embed="rId122"/>
                </a:ext>
              </a:extLst>
            </a:blip>
            <a:stretch>
              <a:fillRect l="0" t="0" r="0" b="0"/>
            </a:stretch>
          </a:blipFill>
        </p:spPr>
      </p:sp>
      <p:grpSp>
        <p:nvGrpSpPr>
          <p:cNvPr name="Group 70" id="70"/>
          <p:cNvGrpSpPr/>
          <p:nvPr/>
        </p:nvGrpSpPr>
        <p:grpSpPr>
          <a:xfrm rot="0">
            <a:off x="15943854" y="6283397"/>
            <a:ext cx="292664" cy="229993"/>
            <a:chOff x="0" y="0"/>
            <a:chExt cx="198000" cy="155600"/>
          </a:xfrm>
        </p:grpSpPr>
        <p:sp>
          <p:nvSpPr>
            <p:cNvPr name="Freeform 71" id="71"/>
            <p:cNvSpPr/>
            <p:nvPr/>
          </p:nvSpPr>
          <p:spPr>
            <a:xfrm flipH="false" flipV="false" rot="0">
              <a:off x="0" y="0"/>
              <a:ext cx="197993" cy="155702"/>
            </a:xfrm>
            <a:custGeom>
              <a:avLst/>
              <a:gdLst/>
              <a:ahLst/>
              <a:cxnLst/>
              <a:rect r="r" b="b" t="t" l="l"/>
              <a:pathLst>
                <a:path h="155702" w="197993">
                  <a:moveTo>
                    <a:pt x="0" y="38862"/>
                  </a:moveTo>
                  <a:lnTo>
                    <a:pt x="4826" y="38862"/>
                  </a:lnTo>
                  <a:lnTo>
                    <a:pt x="4826" y="116713"/>
                  </a:lnTo>
                  <a:lnTo>
                    <a:pt x="0" y="116713"/>
                  </a:lnTo>
                  <a:close/>
                  <a:moveTo>
                    <a:pt x="9779" y="116713"/>
                  </a:moveTo>
                  <a:lnTo>
                    <a:pt x="19558" y="116713"/>
                  </a:lnTo>
                  <a:lnTo>
                    <a:pt x="9779" y="116713"/>
                  </a:lnTo>
                  <a:close/>
                  <a:moveTo>
                    <a:pt x="24384" y="116713"/>
                  </a:moveTo>
                  <a:lnTo>
                    <a:pt x="120142" y="116713"/>
                  </a:lnTo>
                  <a:lnTo>
                    <a:pt x="120142" y="0"/>
                  </a:lnTo>
                  <a:lnTo>
                    <a:pt x="197993" y="77851"/>
                  </a:lnTo>
                  <a:lnTo>
                    <a:pt x="120142" y="155702"/>
                  </a:lnTo>
                  <a:lnTo>
                    <a:pt x="120142" y="116713"/>
                  </a:lnTo>
                  <a:lnTo>
                    <a:pt x="24257" y="116713"/>
                  </a:lnTo>
                  <a:close/>
                </a:path>
              </a:pathLst>
            </a:custGeom>
            <a:solidFill>
              <a:srgbClr val="FFFFFF"/>
            </a:solidFill>
          </p:spPr>
        </p:sp>
      </p:grpSp>
      <p:grpSp>
        <p:nvGrpSpPr>
          <p:cNvPr name="Group 72" id="72"/>
          <p:cNvGrpSpPr/>
          <p:nvPr/>
        </p:nvGrpSpPr>
        <p:grpSpPr>
          <a:xfrm rot="0">
            <a:off x="14164912" y="4935712"/>
            <a:ext cx="251721" cy="251721"/>
            <a:chOff x="0" y="0"/>
            <a:chExt cx="170300" cy="170300"/>
          </a:xfrm>
        </p:grpSpPr>
        <p:sp>
          <p:nvSpPr>
            <p:cNvPr name="Freeform 73" id="73"/>
            <p:cNvSpPr/>
            <p:nvPr/>
          </p:nvSpPr>
          <p:spPr>
            <a:xfrm flipH="false" flipV="false" rot="0">
              <a:off x="0" y="49276"/>
              <a:ext cx="170307" cy="120142"/>
            </a:xfrm>
            <a:custGeom>
              <a:avLst/>
              <a:gdLst/>
              <a:ahLst/>
              <a:cxnLst/>
              <a:rect r="r" b="b" t="t" l="l"/>
              <a:pathLst>
                <a:path h="120142" w="170307">
                  <a:moveTo>
                    <a:pt x="0" y="6350"/>
                  </a:moveTo>
                  <a:cubicBezTo>
                    <a:pt x="0" y="2794"/>
                    <a:pt x="2794" y="0"/>
                    <a:pt x="6350" y="0"/>
                  </a:cubicBezTo>
                  <a:cubicBezTo>
                    <a:pt x="9906" y="0"/>
                    <a:pt x="12700" y="2794"/>
                    <a:pt x="12700" y="6350"/>
                  </a:cubicBezTo>
                  <a:cubicBezTo>
                    <a:pt x="12700" y="21717"/>
                    <a:pt x="52705" y="41910"/>
                    <a:pt x="125095" y="47752"/>
                  </a:cubicBezTo>
                  <a:lnTo>
                    <a:pt x="124587" y="54102"/>
                  </a:lnTo>
                  <a:lnTo>
                    <a:pt x="118237" y="54102"/>
                  </a:lnTo>
                  <a:lnTo>
                    <a:pt x="118237" y="34290"/>
                  </a:lnTo>
                  <a:cubicBezTo>
                    <a:pt x="118237" y="31750"/>
                    <a:pt x="119761" y="29337"/>
                    <a:pt x="122174" y="28448"/>
                  </a:cubicBezTo>
                  <a:cubicBezTo>
                    <a:pt x="124587" y="27559"/>
                    <a:pt x="127381" y="28067"/>
                    <a:pt x="129159" y="29972"/>
                  </a:cubicBezTo>
                  <a:lnTo>
                    <a:pt x="168529" y="70993"/>
                  </a:lnTo>
                  <a:cubicBezTo>
                    <a:pt x="169672" y="72263"/>
                    <a:pt x="170307" y="73787"/>
                    <a:pt x="170307" y="75565"/>
                  </a:cubicBezTo>
                  <a:cubicBezTo>
                    <a:pt x="170307" y="77343"/>
                    <a:pt x="169545" y="78867"/>
                    <a:pt x="168402" y="80010"/>
                  </a:cubicBezTo>
                  <a:lnTo>
                    <a:pt x="129032" y="117856"/>
                  </a:lnTo>
                  <a:cubicBezTo>
                    <a:pt x="127254" y="119634"/>
                    <a:pt x="124460" y="120142"/>
                    <a:pt x="122174" y="119126"/>
                  </a:cubicBezTo>
                  <a:cubicBezTo>
                    <a:pt x="119888" y="118110"/>
                    <a:pt x="118364" y="115824"/>
                    <a:pt x="118364" y="113284"/>
                  </a:cubicBezTo>
                  <a:lnTo>
                    <a:pt x="118364" y="93472"/>
                  </a:lnTo>
                  <a:lnTo>
                    <a:pt x="124714" y="93472"/>
                  </a:lnTo>
                  <a:lnTo>
                    <a:pt x="124206" y="99822"/>
                  </a:lnTo>
                  <a:cubicBezTo>
                    <a:pt x="57277" y="94361"/>
                    <a:pt x="0" y="75184"/>
                    <a:pt x="0" y="45720"/>
                  </a:cubicBezTo>
                  <a:lnTo>
                    <a:pt x="6350" y="45720"/>
                  </a:lnTo>
                  <a:lnTo>
                    <a:pt x="0" y="45720"/>
                  </a:lnTo>
                  <a:lnTo>
                    <a:pt x="0" y="6350"/>
                  </a:lnTo>
                  <a:moveTo>
                    <a:pt x="12700" y="6350"/>
                  </a:moveTo>
                  <a:lnTo>
                    <a:pt x="6350" y="6350"/>
                  </a:lnTo>
                  <a:lnTo>
                    <a:pt x="12700" y="6350"/>
                  </a:lnTo>
                  <a:lnTo>
                    <a:pt x="12700" y="45720"/>
                  </a:lnTo>
                  <a:cubicBezTo>
                    <a:pt x="12700" y="61087"/>
                    <a:pt x="52705" y="81280"/>
                    <a:pt x="125095" y="87122"/>
                  </a:cubicBezTo>
                  <a:cubicBezTo>
                    <a:pt x="128397" y="87376"/>
                    <a:pt x="130937" y="90170"/>
                    <a:pt x="130937" y="93472"/>
                  </a:cubicBezTo>
                  <a:lnTo>
                    <a:pt x="130937" y="113157"/>
                  </a:lnTo>
                  <a:lnTo>
                    <a:pt x="124587" y="113157"/>
                  </a:lnTo>
                  <a:lnTo>
                    <a:pt x="120142" y="108585"/>
                  </a:lnTo>
                  <a:lnTo>
                    <a:pt x="159512" y="70739"/>
                  </a:lnTo>
                  <a:lnTo>
                    <a:pt x="163957" y="75311"/>
                  </a:lnTo>
                  <a:lnTo>
                    <a:pt x="159385" y="79756"/>
                  </a:lnTo>
                  <a:lnTo>
                    <a:pt x="120015" y="38735"/>
                  </a:lnTo>
                  <a:lnTo>
                    <a:pt x="124587" y="34290"/>
                  </a:lnTo>
                  <a:lnTo>
                    <a:pt x="130937" y="34290"/>
                  </a:lnTo>
                  <a:lnTo>
                    <a:pt x="130937" y="53975"/>
                  </a:lnTo>
                  <a:cubicBezTo>
                    <a:pt x="130937" y="55753"/>
                    <a:pt x="130175" y="57404"/>
                    <a:pt x="128905" y="58674"/>
                  </a:cubicBezTo>
                  <a:cubicBezTo>
                    <a:pt x="127635" y="59944"/>
                    <a:pt x="125857" y="60452"/>
                    <a:pt x="124079" y="60325"/>
                  </a:cubicBezTo>
                  <a:cubicBezTo>
                    <a:pt x="57277" y="54991"/>
                    <a:pt x="0" y="35814"/>
                    <a:pt x="0" y="6350"/>
                  </a:cubicBezTo>
                  <a:lnTo>
                    <a:pt x="6350" y="6350"/>
                  </a:lnTo>
                  <a:lnTo>
                    <a:pt x="12700" y="6350"/>
                  </a:lnTo>
                  <a:close/>
                </a:path>
              </a:pathLst>
            </a:custGeom>
            <a:solidFill>
              <a:srgbClr val="FFFFFF"/>
            </a:solidFill>
          </p:spPr>
        </p:sp>
        <p:sp>
          <p:nvSpPr>
            <p:cNvPr name="Freeform 74" id="74"/>
            <p:cNvSpPr/>
            <p:nvPr/>
          </p:nvSpPr>
          <p:spPr>
            <a:xfrm flipH="false" flipV="false" rot="0">
              <a:off x="-5080" y="0"/>
              <a:ext cx="175387" cy="82677"/>
            </a:xfrm>
            <a:custGeom>
              <a:avLst/>
              <a:gdLst/>
              <a:ahLst/>
              <a:cxnLst/>
              <a:rect r="r" b="b" t="t" l="l"/>
              <a:pathLst>
                <a:path h="82677" w="175387">
                  <a:moveTo>
                    <a:pt x="169037" y="52070"/>
                  </a:moveTo>
                  <a:cubicBezTo>
                    <a:pt x="106553" y="52070"/>
                    <a:pt x="51689" y="63754"/>
                    <a:pt x="28321" y="80391"/>
                  </a:cubicBezTo>
                  <a:lnTo>
                    <a:pt x="24638" y="75184"/>
                  </a:lnTo>
                  <a:lnTo>
                    <a:pt x="28067" y="69850"/>
                  </a:lnTo>
                  <a:lnTo>
                    <a:pt x="24638" y="75184"/>
                  </a:lnTo>
                  <a:lnTo>
                    <a:pt x="20955" y="80391"/>
                  </a:lnTo>
                  <a:cubicBezTo>
                    <a:pt x="5715" y="69596"/>
                    <a:pt x="0" y="55245"/>
                    <a:pt x="10033" y="41148"/>
                  </a:cubicBezTo>
                  <a:cubicBezTo>
                    <a:pt x="14986" y="34163"/>
                    <a:pt x="23495" y="28194"/>
                    <a:pt x="34417" y="22860"/>
                  </a:cubicBezTo>
                  <a:lnTo>
                    <a:pt x="37211" y="28575"/>
                  </a:lnTo>
                  <a:lnTo>
                    <a:pt x="34417" y="22860"/>
                  </a:lnTo>
                  <a:cubicBezTo>
                    <a:pt x="64770" y="8382"/>
                    <a:pt x="115443" y="0"/>
                    <a:pt x="169037" y="0"/>
                  </a:cubicBezTo>
                  <a:cubicBezTo>
                    <a:pt x="170688" y="0"/>
                    <a:pt x="172339" y="635"/>
                    <a:pt x="173482" y="1905"/>
                  </a:cubicBezTo>
                  <a:cubicBezTo>
                    <a:pt x="174625" y="3175"/>
                    <a:pt x="175387" y="4699"/>
                    <a:pt x="175387" y="6350"/>
                  </a:cubicBezTo>
                  <a:lnTo>
                    <a:pt x="175387" y="45720"/>
                  </a:lnTo>
                  <a:cubicBezTo>
                    <a:pt x="175387" y="49276"/>
                    <a:pt x="172593" y="52070"/>
                    <a:pt x="169037" y="52070"/>
                  </a:cubicBezTo>
                  <a:moveTo>
                    <a:pt x="169037" y="39370"/>
                  </a:moveTo>
                  <a:lnTo>
                    <a:pt x="169037" y="45720"/>
                  </a:lnTo>
                  <a:lnTo>
                    <a:pt x="162687" y="45720"/>
                  </a:lnTo>
                  <a:lnTo>
                    <a:pt x="162687" y="6350"/>
                  </a:lnTo>
                  <a:lnTo>
                    <a:pt x="169037" y="6350"/>
                  </a:lnTo>
                  <a:lnTo>
                    <a:pt x="169037" y="12700"/>
                  </a:lnTo>
                  <a:cubicBezTo>
                    <a:pt x="116332" y="12700"/>
                    <a:pt x="67818" y="21082"/>
                    <a:pt x="39878" y="34417"/>
                  </a:cubicBezTo>
                  <a:cubicBezTo>
                    <a:pt x="29845" y="39243"/>
                    <a:pt x="23495" y="44196"/>
                    <a:pt x="20320" y="48641"/>
                  </a:cubicBezTo>
                  <a:cubicBezTo>
                    <a:pt x="16002" y="54737"/>
                    <a:pt x="16129" y="61595"/>
                    <a:pt x="28194" y="70231"/>
                  </a:cubicBezTo>
                  <a:cubicBezTo>
                    <a:pt x="30988" y="72263"/>
                    <a:pt x="31623" y="76073"/>
                    <a:pt x="29718" y="78994"/>
                  </a:cubicBezTo>
                  <a:cubicBezTo>
                    <a:pt x="27813" y="81915"/>
                    <a:pt x="24003" y="82677"/>
                    <a:pt x="21082" y="80772"/>
                  </a:cubicBezTo>
                  <a:cubicBezTo>
                    <a:pt x="19304" y="79629"/>
                    <a:pt x="18161" y="77724"/>
                    <a:pt x="18161" y="75565"/>
                  </a:cubicBezTo>
                  <a:cubicBezTo>
                    <a:pt x="18161" y="73406"/>
                    <a:pt x="19050" y="71501"/>
                    <a:pt x="20828" y="70231"/>
                  </a:cubicBezTo>
                  <a:cubicBezTo>
                    <a:pt x="47625" y="50927"/>
                    <a:pt x="106172" y="39370"/>
                    <a:pt x="169037" y="39370"/>
                  </a:cubicBezTo>
                  <a:close/>
                </a:path>
              </a:pathLst>
            </a:custGeom>
            <a:solidFill>
              <a:srgbClr val="FFFFFF"/>
            </a:solidFill>
          </p:spPr>
        </p:sp>
        <p:sp>
          <p:nvSpPr>
            <p:cNvPr name="Freeform 75" id="75"/>
            <p:cNvSpPr/>
            <p:nvPr/>
          </p:nvSpPr>
          <p:spPr>
            <a:xfrm flipH="false" flipV="false" rot="0">
              <a:off x="0" y="0"/>
              <a:ext cx="170307" cy="169418"/>
            </a:xfrm>
            <a:custGeom>
              <a:avLst/>
              <a:gdLst/>
              <a:ahLst/>
              <a:cxnLst/>
              <a:rect r="r" b="b" t="t" l="l"/>
              <a:pathLst>
                <a:path h="169418" w="170307">
                  <a:moveTo>
                    <a:pt x="0" y="55626"/>
                  </a:moveTo>
                  <a:cubicBezTo>
                    <a:pt x="0" y="52070"/>
                    <a:pt x="2794" y="49276"/>
                    <a:pt x="6350" y="49276"/>
                  </a:cubicBezTo>
                  <a:cubicBezTo>
                    <a:pt x="9906" y="49276"/>
                    <a:pt x="12700" y="52070"/>
                    <a:pt x="12700" y="55626"/>
                  </a:cubicBezTo>
                  <a:cubicBezTo>
                    <a:pt x="12700" y="70993"/>
                    <a:pt x="52705" y="91186"/>
                    <a:pt x="125095" y="97028"/>
                  </a:cubicBezTo>
                  <a:lnTo>
                    <a:pt x="124587" y="103378"/>
                  </a:lnTo>
                  <a:lnTo>
                    <a:pt x="118237" y="103378"/>
                  </a:lnTo>
                  <a:lnTo>
                    <a:pt x="118237" y="83566"/>
                  </a:lnTo>
                  <a:cubicBezTo>
                    <a:pt x="118237" y="81026"/>
                    <a:pt x="119761" y="78613"/>
                    <a:pt x="122174" y="77724"/>
                  </a:cubicBezTo>
                  <a:cubicBezTo>
                    <a:pt x="124587" y="76835"/>
                    <a:pt x="127381" y="77343"/>
                    <a:pt x="129159" y="79248"/>
                  </a:cubicBezTo>
                  <a:lnTo>
                    <a:pt x="168529" y="120269"/>
                  </a:lnTo>
                  <a:cubicBezTo>
                    <a:pt x="169672" y="121539"/>
                    <a:pt x="170307" y="123063"/>
                    <a:pt x="170307" y="124841"/>
                  </a:cubicBezTo>
                  <a:cubicBezTo>
                    <a:pt x="170307" y="126619"/>
                    <a:pt x="169545" y="128143"/>
                    <a:pt x="168402" y="129286"/>
                  </a:cubicBezTo>
                  <a:lnTo>
                    <a:pt x="129032" y="167132"/>
                  </a:lnTo>
                  <a:cubicBezTo>
                    <a:pt x="127254" y="168910"/>
                    <a:pt x="124460" y="169418"/>
                    <a:pt x="122174" y="168402"/>
                  </a:cubicBezTo>
                  <a:cubicBezTo>
                    <a:pt x="119888" y="167386"/>
                    <a:pt x="118364" y="165100"/>
                    <a:pt x="118364" y="162560"/>
                  </a:cubicBezTo>
                  <a:lnTo>
                    <a:pt x="118364" y="142748"/>
                  </a:lnTo>
                  <a:lnTo>
                    <a:pt x="124714" y="142748"/>
                  </a:lnTo>
                  <a:lnTo>
                    <a:pt x="124206" y="149098"/>
                  </a:lnTo>
                  <a:cubicBezTo>
                    <a:pt x="57277" y="143637"/>
                    <a:pt x="0" y="124460"/>
                    <a:pt x="0" y="94996"/>
                  </a:cubicBezTo>
                  <a:lnTo>
                    <a:pt x="6350" y="94996"/>
                  </a:lnTo>
                  <a:lnTo>
                    <a:pt x="0" y="94996"/>
                  </a:lnTo>
                  <a:lnTo>
                    <a:pt x="0" y="55626"/>
                  </a:lnTo>
                  <a:lnTo>
                    <a:pt x="6350" y="55626"/>
                  </a:lnTo>
                  <a:lnTo>
                    <a:pt x="0" y="55626"/>
                  </a:lnTo>
                  <a:cubicBezTo>
                    <a:pt x="0" y="20701"/>
                    <a:pt x="80264" y="0"/>
                    <a:pt x="163957" y="0"/>
                  </a:cubicBezTo>
                  <a:cubicBezTo>
                    <a:pt x="167513" y="0"/>
                    <a:pt x="170307" y="2794"/>
                    <a:pt x="170307" y="6350"/>
                  </a:cubicBezTo>
                  <a:lnTo>
                    <a:pt x="170307" y="45720"/>
                  </a:lnTo>
                  <a:cubicBezTo>
                    <a:pt x="170307" y="47371"/>
                    <a:pt x="169672" y="49022"/>
                    <a:pt x="168402" y="50165"/>
                  </a:cubicBezTo>
                  <a:cubicBezTo>
                    <a:pt x="167132" y="51308"/>
                    <a:pt x="165608" y="52070"/>
                    <a:pt x="163957" y="52070"/>
                  </a:cubicBezTo>
                  <a:cubicBezTo>
                    <a:pt x="101473" y="52070"/>
                    <a:pt x="46609" y="63754"/>
                    <a:pt x="23241" y="80391"/>
                  </a:cubicBezTo>
                  <a:lnTo>
                    <a:pt x="15875" y="70104"/>
                  </a:lnTo>
                  <a:cubicBezTo>
                    <a:pt x="42545" y="50927"/>
                    <a:pt x="101092" y="39370"/>
                    <a:pt x="163957" y="39370"/>
                  </a:cubicBezTo>
                  <a:lnTo>
                    <a:pt x="163957" y="45720"/>
                  </a:lnTo>
                  <a:lnTo>
                    <a:pt x="157607" y="45720"/>
                  </a:lnTo>
                  <a:lnTo>
                    <a:pt x="157607" y="6350"/>
                  </a:lnTo>
                  <a:lnTo>
                    <a:pt x="163957" y="6350"/>
                  </a:lnTo>
                  <a:lnTo>
                    <a:pt x="163957" y="12700"/>
                  </a:lnTo>
                  <a:cubicBezTo>
                    <a:pt x="73533" y="12700"/>
                    <a:pt x="12700" y="36068"/>
                    <a:pt x="12700" y="55626"/>
                  </a:cubicBezTo>
                  <a:lnTo>
                    <a:pt x="6350" y="55626"/>
                  </a:lnTo>
                  <a:lnTo>
                    <a:pt x="12700" y="55626"/>
                  </a:lnTo>
                  <a:lnTo>
                    <a:pt x="12700" y="94996"/>
                  </a:lnTo>
                  <a:cubicBezTo>
                    <a:pt x="12700" y="110363"/>
                    <a:pt x="52705" y="130556"/>
                    <a:pt x="125095" y="136398"/>
                  </a:cubicBezTo>
                  <a:cubicBezTo>
                    <a:pt x="128397" y="136652"/>
                    <a:pt x="130937" y="139446"/>
                    <a:pt x="130937" y="142748"/>
                  </a:cubicBezTo>
                  <a:lnTo>
                    <a:pt x="130937" y="162433"/>
                  </a:lnTo>
                  <a:lnTo>
                    <a:pt x="124587" y="162433"/>
                  </a:lnTo>
                  <a:lnTo>
                    <a:pt x="120142" y="157861"/>
                  </a:lnTo>
                  <a:lnTo>
                    <a:pt x="159512" y="120015"/>
                  </a:lnTo>
                  <a:lnTo>
                    <a:pt x="163957" y="124587"/>
                  </a:lnTo>
                  <a:lnTo>
                    <a:pt x="159385" y="129032"/>
                  </a:lnTo>
                  <a:lnTo>
                    <a:pt x="120015" y="88011"/>
                  </a:lnTo>
                  <a:lnTo>
                    <a:pt x="124587" y="83566"/>
                  </a:lnTo>
                  <a:lnTo>
                    <a:pt x="130937" y="83566"/>
                  </a:lnTo>
                  <a:lnTo>
                    <a:pt x="130937" y="103251"/>
                  </a:lnTo>
                  <a:cubicBezTo>
                    <a:pt x="130937" y="105029"/>
                    <a:pt x="130175" y="106680"/>
                    <a:pt x="128905" y="107950"/>
                  </a:cubicBezTo>
                  <a:cubicBezTo>
                    <a:pt x="127635" y="109220"/>
                    <a:pt x="125857" y="109728"/>
                    <a:pt x="124079" y="109601"/>
                  </a:cubicBezTo>
                  <a:cubicBezTo>
                    <a:pt x="57277" y="104267"/>
                    <a:pt x="0" y="85090"/>
                    <a:pt x="0" y="55626"/>
                  </a:cubicBezTo>
                  <a:lnTo>
                    <a:pt x="6350" y="55626"/>
                  </a:lnTo>
                  <a:lnTo>
                    <a:pt x="12700" y="55626"/>
                  </a:lnTo>
                  <a:close/>
                </a:path>
              </a:pathLst>
            </a:custGeom>
            <a:solidFill>
              <a:srgbClr val="FFFFFF"/>
            </a:solidFill>
          </p:spPr>
        </p:sp>
      </p:grpSp>
      <p:grpSp>
        <p:nvGrpSpPr>
          <p:cNvPr name="Group 76" id="76"/>
          <p:cNvGrpSpPr/>
          <p:nvPr/>
        </p:nvGrpSpPr>
        <p:grpSpPr>
          <a:xfrm rot="0">
            <a:off x="14770670" y="4935712"/>
            <a:ext cx="251721" cy="251721"/>
            <a:chOff x="0" y="0"/>
            <a:chExt cx="170300" cy="170300"/>
          </a:xfrm>
        </p:grpSpPr>
        <p:sp>
          <p:nvSpPr>
            <p:cNvPr name="Freeform 77" id="77"/>
            <p:cNvSpPr/>
            <p:nvPr/>
          </p:nvSpPr>
          <p:spPr>
            <a:xfrm flipH="false" flipV="false" rot="0">
              <a:off x="0" y="49149"/>
              <a:ext cx="170307" cy="120015"/>
            </a:xfrm>
            <a:custGeom>
              <a:avLst/>
              <a:gdLst/>
              <a:ahLst/>
              <a:cxnLst/>
              <a:rect r="r" b="b" t="t" l="l"/>
              <a:pathLst>
                <a:path h="120015" w="170307">
                  <a:moveTo>
                    <a:pt x="157607" y="6477"/>
                  </a:moveTo>
                  <a:lnTo>
                    <a:pt x="163957" y="6477"/>
                  </a:lnTo>
                  <a:lnTo>
                    <a:pt x="170307" y="6477"/>
                  </a:lnTo>
                  <a:cubicBezTo>
                    <a:pt x="170307" y="35941"/>
                    <a:pt x="113030" y="55118"/>
                    <a:pt x="46228" y="60452"/>
                  </a:cubicBezTo>
                  <a:cubicBezTo>
                    <a:pt x="44450" y="60579"/>
                    <a:pt x="42672" y="59944"/>
                    <a:pt x="41402" y="58801"/>
                  </a:cubicBezTo>
                  <a:cubicBezTo>
                    <a:pt x="40132" y="57658"/>
                    <a:pt x="39370" y="55880"/>
                    <a:pt x="39370" y="54102"/>
                  </a:cubicBezTo>
                  <a:lnTo>
                    <a:pt x="39370" y="34417"/>
                  </a:lnTo>
                  <a:lnTo>
                    <a:pt x="45720" y="34417"/>
                  </a:lnTo>
                  <a:lnTo>
                    <a:pt x="50292" y="38862"/>
                  </a:lnTo>
                  <a:lnTo>
                    <a:pt x="10922" y="79883"/>
                  </a:lnTo>
                  <a:lnTo>
                    <a:pt x="6350" y="75438"/>
                  </a:lnTo>
                  <a:lnTo>
                    <a:pt x="10795" y="70866"/>
                  </a:lnTo>
                  <a:lnTo>
                    <a:pt x="50165" y="108712"/>
                  </a:lnTo>
                  <a:lnTo>
                    <a:pt x="45720" y="113284"/>
                  </a:lnTo>
                  <a:lnTo>
                    <a:pt x="39370" y="113284"/>
                  </a:lnTo>
                  <a:lnTo>
                    <a:pt x="39370" y="93599"/>
                  </a:lnTo>
                  <a:cubicBezTo>
                    <a:pt x="39370" y="90297"/>
                    <a:pt x="41910" y="87503"/>
                    <a:pt x="45212" y="87249"/>
                  </a:cubicBezTo>
                  <a:cubicBezTo>
                    <a:pt x="117602" y="81407"/>
                    <a:pt x="157607" y="61341"/>
                    <a:pt x="157607" y="45847"/>
                  </a:cubicBezTo>
                  <a:lnTo>
                    <a:pt x="157607" y="6477"/>
                  </a:lnTo>
                  <a:lnTo>
                    <a:pt x="163957" y="6477"/>
                  </a:lnTo>
                  <a:lnTo>
                    <a:pt x="157607" y="6477"/>
                  </a:lnTo>
                  <a:moveTo>
                    <a:pt x="170307" y="6477"/>
                  </a:moveTo>
                  <a:lnTo>
                    <a:pt x="170307" y="45847"/>
                  </a:lnTo>
                  <a:lnTo>
                    <a:pt x="163957" y="45847"/>
                  </a:lnTo>
                  <a:lnTo>
                    <a:pt x="170307" y="45847"/>
                  </a:lnTo>
                  <a:cubicBezTo>
                    <a:pt x="170307" y="75311"/>
                    <a:pt x="113030" y="94488"/>
                    <a:pt x="46228" y="99822"/>
                  </a:cubicBezTo>
                  <a:lnTo>
                    <a:pt x="45720" y="93472"/>
                  </a:lnTo>
                  <a:lnTo>
                    <a:pt x="52070" y="93472"/>
                  </a:lnTo>
                  <a:lnTo>
                    <a:pt x="52070" y="113157"/>
                  </a:lnTo>
                  <a:cubicBezTo>
                    <a:pt x="52070" y="115697"/>
                    <a:pt x="50546" y="117983"/>
                    <a:pt x="48260" y="118999"/>
                  </a:cubicBezTo>
                  <a:cubicBezTo>
                    <a:pt x="45974" y="120015"/>
                    <a:pt x="43180" y="119507"/>
                    <a:pt x="41402" y="117729"/>
                  </a:cubicBezTo>
                  <a:lnTo>
                    <a:pt x="1905" y="80010"/>
                  </a:lnTo>
                  <a:cubicBezTo>
                    <a:pt x="762" y="78867"/>
                    <a:pt x="0" y="77216"/>
                    <a:pt x="0" y="75565"/>
                  </a:cubicBezTo>
                  <a:cubicBezTo>
                    <a:pt x="0" y="73914"/>
                    <a:pt x="635" y="72263"/>
                    <a:pt x="1778" y="70993"/>
                  </a:cubicBezTo>
                  <a:lnTo>
                    <a:pt x="41148" y="29972"/>
                  </a:lnTo>
                  <a:cubicBezTo>
                    <a:pt x="42926" y="28067"/>
                    <a:pt x="45720" y="27559"/>
                    <a:pt x="48133" y="28448"/>
                  </a:cubicBezTo>
                  <a:cubicBezTo>
                    <a:pt x="50546" y="29337"/>
                    <a:pt x="52070" y="31750"/>
                    <a:pt x="52070" y="34290"/>
                  </a:cubicBezTo>
                  <a:lnTo>
                    <a:pt x="52070" y="54102"/>
                  </a:lnTo>
                  <a:lnTo>
                    <a:pt x="45720" y="54102"/>
                  </a:lnTo>
                  <a:lnTo>
                    <a:pt x="45212" y="47752"/>
                  </a:lnTo>
                  <a:cubicBezTo>
                    <a:pt x="117602" y="41910"/>
                    <a:pt x="157607" y="21844"/>
                    <a:pt x="157607" y="6350"/>
                  </a:cubicBezTo>
                  <a:cubicBezTo>
                    <a:pt x="157607" y="2794"/>
                    <a:pt x="160401" y="0"/>
                    <a:pt x="163957" y="0"/>
                  </a:cubicBezTo>
                  <a:cubicBezTo>
                    <a:pt x="167513" y="0"/>
                    <a:pt x="170307" y="2794"/>
                    <a:pt x="170307" y="6350"/>
                  </a:cubicBezTo>
                  <a:close/>
                </a:path>
              </a:pathLst>
            </a:custGeom>
            <a:solidFill>
              <a:srgbClr val="FFFFFF"/>
            </a:solidFill>
          </p:spPr>
        </p:sp>
        <p:sp>
          <p:nvSpPr>
            <p:cNvPr name="Freeform 78" id="78"/>
            <p:cNvSpPr/>
            <p:nvPr/>
          </p:nvSpPr>
          <p:spPr>
            <a:xfrm flipH="false" flipV="false" rot="0">
              <a:off x="0" y="0"/>
              <a:ext cx="175387" cy="82550"/>
            </a:xfrm>
            <a:custGeom>
              <a:avLst/>
              <a:gdLst/>
              <a:ahLst/>
              <a:cxnLst/>
              <a:rect r="r" b="b" t="t" l="l"/>
              <a:pathLst>
                <a:path h="82550" w="175387">
                  <a:moveTo>
                    <a:pt x="6350" y="39370"/>
                  </a:moveTo>
                  <a:cubicBezTo>
                    <a:pt x="69215" y="39370"/>
                    <a:pt x="127635" y="50927"/>
                    <a:pt x="154432" y="70104"/>
                  </a:cubicBezTo>
                  <a:cubicBezTo>
                    <a:pt x="156083" y="71247"/>
                    <a:pt x="157099" y="73152"/>
                    <a:pt x="157099" y="75184"/>
                  </a:cubicBezTo>
                  <a:cubicBezTo>
                    <a:pt x="157099" y="77216"/>
                    <a:pt x="156210" y="79121"/>
                    <a:pt x="154559" y="80391"/>
                  </a:cubicBezTo>
                  <a:lnTo>
                    <a:pt x="150749" y="75311"/>
                  </a:lnTo>
                  <a:lnTo>
                    <a:pt x="147066" y="70104"/>
                  </a:lnTo>
                  <a:cubicBezTo>
                    <a:pt x="159131" y="61468"/>
                    <a:pt x="159258" y="54610"/>
                    <a:pt x="154940" y="48514"/>
                  </a:cubicBezTo>
                  <a:cubicBezTo>
                    <a:pt x="151765" y="44069"/>
                    <a:pt x="145542" y="39116"/>
                    <a:pt x="135382" y="34290"/>
                  </a:cubicBezTo>
                  <a:cubicBezTo>
                    <a:pt x="107569" y="21082"/>
                    <a:pt x="59055" y="12700"/>
                    <a:pt x="6350" y="12700"/>
                  </a:cubicBezTo>
                  <a:lnTo>
                    <a:pt x="6350" y="6350"/>
                  </a:lnTo>
                  <a:lnTo>
                    <a:pt x="12700" y="6350"/>
                  </a:lnTo>
                  <a:lnTo>
                    <a:pt x="12700" y="45720"/>
                  </a:lnTo>
                  <a:lnTo>
                    <a:pt x="6350" y="45720"/>
                  </a:lnTo>
                  <a:lnTo>
                    <a:pt x="6350" y="39370"/>
                  </a:lnTo>
                  <a:moveTo>
                    <a:pt x="6350" y="52070"/>
                  </a:moveTo>
                  <a:cubicBezTo>
                    <a:pt x="2794" y="52070"/>
                    <a:pt x="0" y="49276"/>
                    <a:pt x="0" y="45720"/>
                  </a:cubicBezTo>
                  <a:lnTo>
                    <a:pt x="0" y="6350"/>
                  </a:lnTo>
                  <a:cubicBezTo>
                    <a:pt x="0" y="4699"/>
                    <a:pt x="635" y="3048"/>
                    <a:pt x="1905" y="1905"/>
                  </a:cubicBezTo>
                  <a:cubicBezTo>
                    <a:pt x="3175" y="762"/>
                    <a:pt x="4699" y="0"/>
                    <a:pt x="6350" y="0"/>
                  </a:cubicBezTo>
                  <a:cubicBezTo>
                    <a:pt x="59944" y="0"/>
                    <a:pt x="110617" y="8382"/>
                    <a:pt x="140970" y="22860"/>
                  </a:cubicBezTo>
                  <a:lnTo>
                    <a:pt x="138176" y="28575"/>
                  </a:lnTo>
                  <a:lnTo>
                    <a:pt x="140970" y="22860"/>
                  </a:lnTo>
                  <a:cubicBezTo>
                    <a:pt x="151892" y="28067"/>
                    <a:pt x="160401" y="34163"/>
                    <a:pt x="165354" y="41148"/>
                  </a:cubicBezTo>
                  <a:cubicBezTo>
                    <a:pt x="175387" y="55245"/>
                    <a:pt x="169672" y="69596"/>
                    <a:pt x="154559" y="80518"/>
                  </a:cubicBezTo>
                  <a:cubicBezTo>
                    <a:pt x="151765" y="82550"/>
                    <a:pt x="147828" y="81915"/>
                    <a:pt x="145796" y="79121"/>
                  </a:cubicBezTo>
                  <a:cubicBezTo>
                    <a:pt x="143764" y="76327"/>
                    <a:pt x="144272" y="72390"/>
                    <a:pt x="147066" y="70231"/>
                  </a:cubicBezTo>
                  <a:lnTo>
                    <a:pt x="150876" y="75311"/>
                  </a:lnTo>
                  <a:lnTo>
                    <a:pt x="147193" y="80518"/>
                  </a:lnTo>
                  <a:cubicBezTo>
                    <a:pt x="123698" y="63754"/>
                    <a:pt x="68834" y="52070"/>
                    <a:pt x="6350" y="52070"/>
                  </a:cubicBezTo>
                  <a:close/>
                </a:path>
              </a:pathLst>
            </a:custGeom>
            <a:solidFill>
              <a:srgbClr val="FFFFFF"/>
            </a:solidFill>
          </p:spPr>
        </p:sp>
        <p:sp>
          <p:nvSpPr>
            <p:cNvPr name="Freeform 79" id="79"/>
            <p:cNvSpPr/>
            <p:nvPr/>
          </p:nvSpPr>
          <p:spPr>
            <a:xfrm flipH="false" flipV="false" rot="0">
              <a:off x="0" y="0"/>
              <a:ext cx="170307" cy="169164"/>
            </a:xfrm>
            <a:custGeom>
              <a:avLst/>
              <a:gdLst/>
              <a:ahLst/>
              <a:cxnLst/>
              <a:rect r="r" b="b" t="t" l="l"/>
              <a:pathLst>
                <a:path h="169164" w="170307">
                  <a:moveTo>
                    <a:pt x="157607" y="55626"/>
                  </a:moveTo>
                  <a:lnTo>
                    <a:pt x="163957" y="55626"/>
                  </a:lnTo>
                  <a:lnTo>
                    <a:pt x="170307" y="55626"/>
                  </a:lnTo>
                  <a:cubicBezTo>
                    <a:pt x="170307" y="85090"/>
                    <a:pt x="113030" y="104267"/>
                    <a:pt x="46228" y="109601"/>
                  </a:cubicBezTo>
                  <a:cubicBezTo>
                    <a:pt x="44450" y="109728"/>
                    <a:pt x="42672" y="109093"/>
                    <a:pt x="41402" y="107950"/>
                  </a:cubicBezTo>
                  <a:cubicBezTo>
                    <a:pt x="40132" y="106807"/>
                    <a:pt x="39370" y="105029"/>
                    <a:pt x="39370" y="103251"/>
                  </a:cubicBezTo>
                  <a:lnTo>
                    <a:pt x="39370" y="83566"/>
                  </a:lnTo>
                  <a:lnTo>
                    <a:pt x="45720" y="83566"/>
                  </a:lnTo>
                  <a:lnTo>
                    <a:pt x="50292" y="88011"/>
                  </a:lnTo>
                  <a:lnTo>
                    <a:pt x="10922" y="129032"/>
                  </a:lnTo>
                  <a:lnTo>
                    <a:pt x="6350" y="124587"/>
                  </a:lnTo>
                  <a:lnTo>
                    <a:pt x="10795" y="120015"/>
                  </a:lnTo>
                  <a:lnTo>
                    <a:pt x="50165" y="157861"/>
                  </a:lnTo>
                  <a:lnTo>
                    <a:pt x="45720" y="162433"/>
                  </a:lnTo>
                  <a:lnTo>
                    <a:pt x="39370" y="162433"/>
                  </a:lnTo>
                  <a:lnTo>
                    <a:pt x="39370" y="142748"/>
                  </a:lnTo>
                  <a:cubicBezTo>
                    <a:pt x="39370" y="139446"/>
                    <a:pt x="41910" y="136652"/>
                    <a:pt x="45212" y="136398"/>
                  </a:cubicBezTo>
                  <a:cubicBezTo>
                    <a:pt x="117602" y="130556"/>
                    <a:pt x="157607" y="110490"/>
                    <a:pt x="157607" y="94996"/>
                  </a:cubicBezTo>
                  <a:lnTo>
                    <a:pt x="157607" y="55626"/>
                  </a:lnTo>
                  <a:lnTo>
                    <a:pt x="163957" y="55626"/>
                  </a:lnTo>
                  <a:lnTo>
                    <a:pt x="157607" y="55626"/>
                  </a:lnTo>
                  <a:lnTo>
                    <a:pt x="163957" y="55626"/>
                  </a:lnTo>
                  <a:lnTo>
                    <a:pt x="157607" y="55626"/>
                  </a:lnTo>
                  <a:cubicBezTo>
                    <a:pt x="157607" y="36068"/>
                    <a:pt x="96774" y="12700"/>
                    <a:pt x="6350" y="12700"/>
                  </a:cubicBezTo>
                  <a:lnTo>
                    <a:pt x="6350" y="6350"/>
                  </a:lnTo>
                  <a:lnTo>
                    <a:pt x="12700" y="6350"/>
                  </a:lnTo>
                  <a:lnTo>
                    <a:pt x="12700" y="45720"/>
                  </a:lnTo>
                  <a:lnTo>
                    <a:pt x="6350" y="45720"/>
                  </a:lnTo>
                  <a:lnTo>
                    <a:pt x="6350" y="39370"/>
                  </a:lnTo>
                  <a:cubicBezTo>
                    <a:pt x="69215" y="39370"/>
                    <a:pt x="127635" y="50927"/>
                    <a:pt x="154432" y="70104"/>
                  </a:cubicBezTo>
                  <a:lnTo>
                    <a:pt x="147066" y="80391"/>
                  </a:lnTo>
                  <a:cubicBezTo>
                    <a:pt x="123698" y="63754"/>
                    <a:pt x="68834" y="52070"/>
                    <a:pt x="6350" y="52070"/>
                  </a:cubicBezTo>
                  <a:cubicBezTo>
                    <a:pt x="4699" y="52070"/>
                    <a:pt x="3048" y="51435"/>
                    <a:pt x="1905" y="50292"/>
                  </a:cubicBezTo>
                  <a:cubicBezTo>
                    <a:pt x="762" y="49149"/>
                    <a:pt x="0" y="47371"/>
                    <a:pt x="0" y="45720"/>
                  </a:cubicBezTo>
                  <a:lnTo>
                    <a:pt x="0" y="6350"/>
                  </a:lnTo>
                  <a:cubicBezTo>
                    <a:pt x="0" y="2794"/>
                    <a:pt x="2794" y="0"/>
                    <a:pt x="6350" y="0"/>
                  </a:cubicBezTo>
                  <a:cubicBezTo>
                    <a:pt x="89916" y="0"/>
                    <a:pt x="170307" y="20701"/>
                    <a:pt x="170307" y="55626"/>
                  </a:cubicBezTo>
                  <a:lnTo>
                    <a:pt x="170307" y="94996"/>
                  </a:lnTo>
                  <a:lnTo>
                    <a:pt x="163957" y="94996"/>
                  </a:lnTo>
                  <a:lnTo>
                    <a:pt x="170307" y="94996"/>
                  </a:lnTo>
                  <a:cubicBezTo>
                    <a:pt x="170307" y="124460"/>
                    <a:pt x="113030" y="143637"/>
                    <a:pt x="46228" y="148971"/>
                  </a:cubicBezTo>
                  <a:lnTo>
                    <a:pt x="45720" y="142621"/>
                  </a:lnTo>
                  <a:lnTo>
                    <a:pt x="52070" y="142621"/>
                  </a:lnTo>
                  <a:lnTo>
                    <a:pt x="52070" y="162306"/>
                  </a:lnTo>
                  <a:cubicBezTo>
                    <a:pt x="52070" y="164846"/>
                    <a:pt x="50546" y="167132"/>
                    <a:pt x="48260" y="168148"/>
                  </a:cubicBezTo>
                  <a:cubicBezTo>
                    <a:pt x="45974" y="169164"/>
                    <a:pt x="43180" y="168656"/>
                    <a:pt x="41402" y="166878"/>
                  </a:cubicBezTo>
                  <a:lnTo>
                    <a:pt x="1905" y="129159"/>
                  </a:lnTo>
                  <a:cubicBezTo>
                    <a:pt x="762" y="128016"/>
                    <a:pt x="0" y="126365"/>
                    <a:pt x="0" y="124714"/>
                  </a:cubicBezTo>
                  <a:cubicBezTo>
                    <a:pt x="0" y="123063"/>
                    <a:pt x="635" y="121412"/>
                    <a:pt x="1778" y="120142"/>
                  </a:cubicBezTo>
                  <a:lnTo>
                    <a:pt x="41148" y="79121"/>
                  </a:lnTo>
                  <a:cubicBezTo>
                    <a:pt x="42926" y="77216"/>
                    <a:pt x="45720" y="76708"/>
                    <a:pt x="48133" y="77597"/>
                  </a:cubicBezTo>
                  <a:cubicBezTo>
                    <a:pt x="50546" y="78486"/>
                    <a:pt x="52070" y="80899"/>
                    <a:pt x="52070" y="83439"/>
                  </a:cubicBezTo>
                  <a:lnTo>
                    <a:pt x="52070" y="103251"/>
                  </a:lnTo>
                  <a:lnTo>
                    <a:pt x="45720" y="103251"/>
                  </a:lnTo>
                  <a:lnTo>
                    <a:pt x="45212" y="96901"/>
                  </a:lnTo>
                  <a:cubicBezTo>
                    <a:pt x="117602" y="91059"/>
                    <a:pt x="157607" y="70993"/>
                    <a:pt x="157607" y="55499"/>
                  </a:cubicBezTo>
                  <a:cubicBezTo>
                    <a:pt x="157607" y="51943"/>
                    <a:pt x="160401" y="49149"/>
                    <a:pt x="163957" y="49149"/>
                  </a:cubicBezTo>
                  <a:cubicBezTo>
                    <a:pt x="167513" y="49149"/>
                    <a:pt x="170307" y="51943"/>
                    <a:pt x="170307" y="55499"/>
                  </a:cubicBezTo>
                  <a:close/>
                </a:path>
              </a:pathLst>
            </a:custGeom>
            <a:solidFill>
              <a:srgbClr val="FFFFFF"/>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372434" y="2104616"/>
            <a:ext cx="15543131" cy="1210771"/>
            <a:chOff x="0" y="0"/>
            <a:chExt cx="10515600" cy="819139"/>
          </a:xfrm>
        </p:grpSpPr>
        <p:sp>
          <p:nvSpPr>
            <p:cNvPr name="Freeform 4" id="4"/>
            <p:cNvSpPr/>
            <p:nvPr/>
          </p:nvSpPr>
          <p:spPr>
            <a:xfrm flipH="false" flipV="false" rot="0">
              <a:off x="0" y="0"/>
              <a:ext cx="10515600" cy="819139"/>
            </a:xfrm>
            <a:custGeom>
              <a:avLst/>
              <a:gdLst/>
              <a:ahLst/>
              <a:cxnLst/>
              <a:rect r="r" b="b" t="t" l="l"/>
              <a:pathLst>
                <a:path h="819139" w="10515600">
                  <a:moveTo>
                    <a:pt x="0" y="0"/>
                  </a:moveTo>
                  <a:lnTo>
                    <a:pt x="10515600" y="0"/>
                  </a:lnTo>
                  <a:lnTo>
                    <a:pt x="10515600" y="819139"/>
                  </a:lnTo>
                  <a:lnTo>
                    <a:pt x="0" y="819139"/>
                  </a:lnTo>
                  <a:close/>
                </a:path>
              </a:pathLst>
            </a:custGeom>
            <a:solidFill>
              <a:srgbClr val="000000">
                <a:alpha val="0"/>
              </a:srgbClr>
            </a:solidFill>
          </p:spPr>
        </p:sp>
        <p:sp>
          <p:nvSpPr>
            <p:cNvPr name="TextBox 5" id="5"/>
            <p:cNvSpPr txBox="true"/>
            <p:nvPr/>
          </p:nvSpPr>
          <p:spPr>
            <a:xfrm>
              <a:off x="0" y="66675"/>
              <a:ext cx="10515600" cy="752464"/>
            </a:xfrm>
            <a:prstGeom prst="rect">
              <a:avLst/>
            </a:prstGeom>
          </p:spPr>
          <p:txBody>
            <a:bodyPr anchor="ctr" rtlCol="false" tIns="0" lIns="0" bIns="0" rIns="0"/>
            <a:lstStyle/>
            <a:p>
              <a:pPr algn="ctr">
                <a:lnSpc>
                  <a:spcPts val="5959"/>
                </a:lnSpc>
              </a:pPr>
              <a:r>
                <a:rPr lang="en-US" sz="5518" b="true">
                  <a:solidFill>
                    <a:srgbClr val="FFFFFF"/>
                  </a:solidFill>
                  <a:latin typeface="Tahoma Bold"/>
                  <a:ea typeface="Tahoma Bold"/>
                  <a:cs typeface="Tahoma Bold"/>
                  <a:sym typeface="Tahoma Bold"/>
                </a:rPr>
                <a:t>Tabla de contenido</a:t>
              </a:r>
            </a:p>
          </p:txBody>
        </p:sp>
      </p:grpSp>
      <p:sp>
        <p:nvSpPr>
          <p:cNvPr name="TextBox 6" id="6"/>
          <p:cNvSpPr txBox="true"/>
          <p:nvPr/>
        </p:nvSpPr>
        <p:spPr>
          <a:xfrm rot="0">
            <a:off x="2329695" y="3591612"/>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01</a:t>
            </a:r>
          </a:p>
        </p:txBody>
      </p:sp>
      <p:sp>
        <p:nvSpPr>
          <p:cNvPr name="TextBox 7" id="7"/>
          <p:cNvSpPr txBox="true"/>
          <p:nvPr/>
        </p:nvSpPr>
        <p:spPr>
          <a:xfrm rot="0">
            <a:off x="2329695" y="6020322"/>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03</a:t>
            </a:r>
          </a:p>
        </p:txBody>
      </p:sp>
      <p:grpSp>
        <p:nvGrpSpPr>
          <p:cNvPr name="Group 8" id="8"/>
          <p:cNvGrpSpPr/>
          <p:nvPr/>
        </p:nvGrpSpPr>
        <p:grpSpPr>
          <a:xfrm rot="0">
            <a:off x="3833668" y="3819084"/>
            <a:ext cx="3745452" cy="711785"/>
            <a:chOff x="0" y="0"/>
            <a:chExt cx="2533960" cy="481554"/>
          </a:xfrm>
        </p:grpSpPr>
        <p:sp>
          <p:nvSpPr>
            <p:cNvPr name="Freeform 9" id="9"/>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10" id="10"/>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grpSp>
        <p:nvGrpSpPr>
          <p:cNvPr name="Group 11" id="11"/>
          <p:cNvGrpSpPr/>
          <p:nvPr/>
        </p:nvGrpSpPr>
        <p:grpSpPr>
          <a:xfrm rot="0">
            <a:off x="3833668" y="5033440"/>
            <a:ext cx="3745452" cy="711785"/>
            <a:chOff x="0" y="0"/>
            <a:chExt cx="2533960" cy="481554"/>
          </a:xfrm>
        </p:grpSpPr>
        <p:sp>
          <p:nvSpPr>
            <p:cNvPr name="Freeform 12" id="12"/>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13" id="13"/>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grpSp>
        <p:nvGrpSpPr>
          <p:cNvPr name="Group 14" id="14"/>
          <p:cNvGrpSpPr/>
          <p:nvPr/>
        </p:nvGrpSpPr>
        <p:grpSpPr>
          <a:xfrm rot="0">
            <a:off x="3732626" y="6309976"/>
            <a:ext cx="3745452" cy="711785"/>
            <a:chOff x="0" y="0"/>
            <a:chExt cx="2533960" cy="481554"/>
          </a:xfrm>
        </p:grpSpPr>
        <p:sp>
          <p:nvSpPr>
            <p:cNvPr name="Freeform 15" id="15"/>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16" id="16"/>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grpSp>
        <p:nvGrpSpPr>
          <p:cNvPr name="Group 17" id="17"/>
          <p:cNvGrpSpPr/>
          <p:nvPr/>
        </p:nvGrpSpPr>
        <p:grpSpPr>
          <a:xfrm rot="0">
            <a:off x="3833668" y="7462150"/>
            <a:ext cx="3745452" cy="711785"/>
            <a:chOff x="0" y="0"/>
            <a:chExt cx="2533960" cy="481554"/>
          </a:xfrm>
        </p:grpSpPr>
        <p:sp>
          <p:nvSpPr>
            <p:cNvPr name="Freeform 18" id="18"/>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19" id="19"/>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sp>
        <p:nvSpPr>
          <p:cNvPr name="TextBox 20" id="20"/>
          <p:cNvSpPr txBox="true"/>
          <p:nvPr/>
        </p:nvSpPr>
        <p:spPr>
          <a:xfrm rot="0">
            <a:off x="10157581" y="6133495"/>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07</a:t>
            </a:r>
          </a:p>
        </p:txBody>
      </p:sp>
      <p:grpSp>
        <p:nvGrpSpPr>
          <p:cNvPr name="Group 21" id="21"/>
          <p:cNvGrpSpPr/>
          <p:nvPr/>
        </p:nvGrpSpPr>
        <p:grpSpPr>
          <a:xfrm rot="0">
            <a:off x="11661554" y="3932257"/>
            <a:ext cx="3745452" cy="711785"/>
            <a:chOff x="0" y="0"/>
            <a:chExt cx="2533960" cy="481554"/>
          </a:xfrm>
        </p:grpSpPr>
        <p:sp>
          <p:nvSpPr>
            <p:cNvPr name="Freeform 22" id="22"/>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23" id="23"/>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grpSp>
        <p:nvGrpSpPr>
          <p:cNvPr name="Group 24" id="24"/>
          <p:cNvGrpSpPr/>
          <p:nvPr/>
        </p:nvGrpSpPr>
        <p:grpSpPr>
          <a:xfrm rot="0">
            <a:off x="11661554" y="5146612"/>
            <a:ext cx="3745452" cy="711785"/>
            <a:chOff x="0" y="0"/>
            <a:chExt cx="2533960" cy="481554"/>
          </a:xfrm>
        </p:grpSpPr>
        <p:sp>
          <p:nvSpPr>
            <p:cNvPr name="Freeform 25" id="25"/>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26" id="26"/>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grpSp>
        <p:nvGrpSpPr>
          <p:cNvPr name="Group 27" id="27"/>
          <p:cNvGrpSpPr/>
          <p:nvPr/>
        </p:nvGrpSpPr>
        <p:grpSpPr>
          <a:xfrm rot="0">
            <a:off x="11560512" y="6423149"/>
            <a:ext cx="3745452" cy="711785"/>
            <a:chOff x="0" y="0"/>
            <a:chExt cx="2533960" cy="481554"/>
          </a:xfrm>
        </p:grpSpPr>
        <p:sp>
          <p:nvSpPr>
            <p:cNvPr name="Freeform 28" id="28"/>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29" id="29"/>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grpSp>
        <p:nvGrpSpPr>
          <p:cNvPr name="Group 30" id="30"/>
          <p:cNvGrpSpPr/>
          <p:nvPr/>
        </p:nvGrpSpPr>
        <p:grpSpPr>
          <a:xfrm rot="0">
            <a:off x="11661554" y="7575323"/>
            <a:ext cx="3745452" cy="711785"/>
            <a:chOff x="0" y="0"/>
            <a:chExt cx="2533960" cy="481554"/>
          </a:xfrm>
        </p:grpSpPr>
        <p:sp>
          <p:nvSpPr>
            <p:cNvPr name="Freeform 31" id="31"/>
            <p:cNvSpPr/>
            <p:nvPr/>
          </p:nvSpPr>
          <p:spPr>
            <a:xfrm flipH="false" flipV="false" rot="0">
              <a:off x="0" y="0"/>
              <a:ext cx="2533960" cy="481554"/>
            </a:xfrm>
            <a:custGeom>
              <a:avLst/>
              <a:gdLst/>
              <a:ahLst/>
              <a:cxnLst/>
              <a:rect r="r" b="b" t="t" l="l"/>
              <a:pathLst>
                <a:path h="481554" w="2533960">
                  <a:moveTo>
                    <a:pt x="0" y="0"/>
                  </a:moveTo>
                  <a:lnTo>
                    <a:pt x="2533960" y="0"/>
                  </a:lnTo>
                  <a:lnTo>
                    <a:pt x="2533960" y="481554"/>
                  </a:lnTo>
                  <a:lnTo>
                    <a:pt x="0" y="481554"/>
                  </a:lnTo>
                  <a:close/>
                </a:path>
              </a:pathLst>
            </a:custGeom>
            <a:solidFill>
              <a:srgbClr val="000000">
                <a:alpha val="0"/>
              </a:srgbClr>
            </a:solidFill>
          </p:spPr>
        </p:sp>
        <p:sp>
          <p:nvSpPr>
            <p:cNvPr name="TextBox 32" id="32"/>
            <p:cNvSpPr txBox="true"/>
            <p:nvPr/>
          </p:nvSpPr>
          <p:spPr>
            <a:xfrm>
              <a:off x="0" y="0"/>
              <a:ext cx="2533960" cy="481554"/>
            </a:xfrm>
            <a:prstGeom prst="rect">
              <a:avLst/>
            </a:prstGeom>
          </p:spPr>
          <p:txBody>
            <a:bodyPr anchor="ctr" rtlCol="false" tIns="0" lIns="0" bIns="0" rIns="0"/>
            <a:lstStyle/>
            <a:p>
              <a:pPr algn="ctr">
                <a:lnSpc>
                  <a:spcPts val="2364"/>
                </a:lnSpc>
              </a:pPr>
              <a:r>
                <a:rPr lang="en-US" sz="1970">
                  <a:solidFill>
                    <a:srgbClr val="FFFFFF"/>
                  </a:solidFill>
                  <a:latin typeface="Tahoma"/>
                  <a:ea typeface="Tahoma"/>
                  <a:cs typeface="Tahoma"/>
                  <a:sym typeface="Tahoma"/>
                </a:rPr>
                <a:t>Xxxxx</a:t>
              </a:r>
            </a:p>
            <a:p>
              <a:pPr algn="ctr">
                <a:lnSpc>
                  <a:spcPts val="2364"/>
                </a:lnSpc>
              </a:pPr>
              <a:r>
                <a:rPr lang="en-US" sz="1970">
                  <a:solidFill>
                    <a:srgbClr val="FFFFFF"/>
                  </a:solidFill>
                  <a:latin typeface="Tahoma"/>
                  <a:ea typeface="Tahoma"/>
                  <a:cs typeface="Tahoma"/>
                  <a:sym typeface="Tahoma"/>
                </a:rPr>
                <a:t>xxxxxxxxx</a:t>
              </a:r>
            </a:p>
          </p:txBody>
        </p:sp>
      </p:grpSp>
      <p:sp>
        <p:nvSpPr>
          <p:cNvPr name="TextBox 33" id="33"/>
          <p:cNvSpPr txBox="true"/>
          <p:nvPr/>
        </p:nvSpPr>
        <p:spPr>
          <a:xfrm rot="0">
            <a:off x="2329695" y="4805967"/>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02</a:t>
            </a:r>
          </a:p>
        </p:txBody>
      </p:sp>
      <p:sp>
        <p:nvSpPr>
          <p:cNvPr name="TextBox 34" id="34"/>
          <p:cNvSpPr txBox="true"/>
          <p:nvPr/>
        </p:nvSpPr>
        <p:spPr>
          <a:xfrm rot="0">
            <a:off x="2329695" y="7234678"/>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04</a:t>
            </a:r>
          </a:p>
        </p:txBody>
      </p:sp>
      <p:sp>
        <p:nvSpPr>
          <p:cNvPr name="TextBox 35" id="35"/>
          <p:cNvSpPr txBox="true"/>
          <p:nvPr/>
        </p:nvSpPr>
        <p:spPr>
          <a:xfrm rot="0">
            <a:off x="10157581" y="3704784"/>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05</a:t>
            </a:r>
          </a:p>
        </p:txBody>
      </p:sp>
      <p:sp>
        <p:nvSpPr>
          <p:cNvPr name="TextBox 36" id="36"/>
          <p:cNvSpPr txBox="true"/>
          <p:nvPr/>
        </p:nvSpPr>
        <p:spPr>
          <a:xfrm rot="0">
            <a:off x="10157581" y="4919140"/>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06</a:t>
            </a:r>
          </a:p>
        </p:txBody>
      </p:sp>
      <p:sp>
        <p:nvSpPr>
          <p:cNvPr name="TextBox 37" id="37"/>
          <p:cNvSpPr txBox="true"/>
          <p:nvPr/>
        </p:nvSpPr>
        <p:spPr>
          <a:xfrm rot="0">
            <a:off x="10157581" y="7347850"/>
            <a:ext cx="1503973" cy="1052430"/>
          </a:xfrm>
          <a:prstGeom prst="rect">
            <a:avLst/>
          </a:prstGeom>
        </p:spPr>
        <p:txBody>
          <a:bodyPr anchor="t" rtlCol="false" tIns="0" lIns="0" bIns="0" rIns="0">
            <a:spAutoFit/>
          </a:bodyPr>
          <a:lstStyle/>
          <a:p>
            <a:pPr algn="ctr">
              <a:lnSpc>
                <a:spcPts val="8659"/>
              </a:lnSpc>
            </a:pPr>
            <a:r>
              <a:rPr lang="en-US" sz="6185" b="true">
                <a:solidFill>
                  <a:srgbClr val="8EA0C4"/>
                </a:solidFill>
                <a:latin typeface="Gilroy Bold"/>
                <a:ea typeface="Gilroy Bold"/>
                <a:cs typeface="Gilroy Bold"/>
                <a:sym typeface="Gilroy Bold"/>
              </a:rPr>
              <a:t>08</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372434" y="2629834"/>
            <a:ext cx="15543131" cy="3440910"/>
            <a:chOff x="0" y="0"/>
            <a:chExt cx="10515600" cy="2327924"/>
          </a:xfrm>
        </p:grpSpPr>
        <p:sp>
          <p:nvSpPr>
            <p:cNvPr name="Freeform 4" id="4"/>
            <p:cNvSpPr/>
            <p:nvPr/>
          </p:nvSpPr>
          <p:spPr>
            <a:xfrm flipH="false" flipV="false" rot="0">
              <a:off x="0" y="0"/>
              <a:ext cx="10515600" cy="2327924"/>
            </a:xfrm>
            <a:custGeom>
              <a:avLst/>
              <a:gdLst/>
              <a:ahLst/>
              <a:cxnLst/>
              <a:rect r="r" b="b" t="t" l="l"/>
              <a:pathLst>
                <a:path h="2327924" w="10515600">
                  <a:moveTo>
                    <a:pt x="0" y="0"/>
                  </a:moveTo>
                  <a:lnTo>
                    <a:pt x="10515600" y="0"/>
                  </a:lnTo>
                  <a:lnTo>
                    <a:pt x="10515600" y="2327924"/>
                  </a:lnTo>
                  <a:lnTo>
                    <a:pt x="0" y="2327924"/>
                  </a:lnTo>
                  <a:close/>
                </a:path>
              </a:pathLst>
            </a:custGeom>
            <a:solidFill>
              <a:srgbClr val="000000">
                <a:alpha val="0"/>
              </a:srgbClr>
            </a:solidFill>
          </p:spPr>
        </p:sp>
        <p:sp>
          <p:nvSpPr>
            <p:cNvPr name="TextBox 5" id="5"/>
            <p:cNvSpPr txBox="true"/>
            <p:nvPr/>
          </p:nvSpPr>
          <p:spPr>
            <a:xfrm>
              <a:off x="0" y="104775"/>
              <a:ext cx="10515600" cy="2223149"/>
            </a:xfrm>
            <a:prstGeom prst="rect">
              <a:avLst/>
            </a:prstGeom>
          </p:spPr>
          <p:txBody>
            <a:bodyPr anchor="b" rtlCol="false" tIns="0" lIns="0" bIns="0" rIns="0"/>
            <a:lstStyle/>
            <a:p>
              <a:pPr algn="l">
                <a:lnSpc>
                  <a:spcPts val="10216"/>
                </a:lnSpc>
              </a:pPr>
              <a:r>
                <a:rPr lang="en-US" sz="9459" b="true">
                  <a:solidFill>
                    <a:srgbClr val="8EA0C4"/>
                  </a:solidFill>
                  <a:latin typeface="Tahoma Bold"/>
                  <a:ea typeface="Tahoma Bold"/>
                  <a:cs typeface="Tahoma Bold"/>
                  <a:sym typeface="Tahoma Bold"/>
                </a:rPr>
                <a:t>01</a:t>
              </a:r>
            </a:p>
            <a:p>
              <a:pPr algn="l">
                <a:lnSpc>
                  <a:spcPts val="10216"/>
                </a:lnSpc>
              </a:pPr>
              <a:r>
                <a:rPr lang="en-US" sz="9459" b="true">
                  <a:solidFill>
                    <a:srgbClr val="FFFFFF"/>
                  </a:solidFill>
                  <a:latin typeface="Tahoma Bold"/>
                  <a:ea typeface="Tahoma Bold"/>
                  <a:cs typeface="Tahoma Bold"/>
                  <a:sym typeface="Tahoma Bold"/>
                </a:rPr>
                <a:t>Título capítulo</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13419" y="3480855"/>
            <a:ext cx="15461162" cy="5244173"/>
          </a:xfrm>
          <a:prstGeom prst="rect">
            <a:avLst/>
          </a:prstGeom>
        </p:spPr>
        <p:txBody>
          <a:bodyPr anchor="t" rtlCol="false" tIns="0" lIns="0" bIns="0" rIns="0">
            <a:spAutoFit/>
          </a:bodyPr>
          <a:lstStyle/>
          <a:p>
            <a:pPr algn="l">
              <a:lnSpc>
                <a:spcPts val="4178"/>
              </a:lnSpc>
            </a:pPr>
            <a:r>
              <a:rPr lang="en-US" sz="3153">
                <a:solidFill>
                  <a:srgbClr val="808080"/>
                </a:solidFill>
                <a:latin typeface="Tahoma"/>
                <a:ea typeface="Tahoma"/>
                <a:cs typeface="Tahoma"/>
                <a:sym typeface="Tahoma"/>
              </a:rPr>
              <a:t>Lorem ipsum dolor sit amet, consectetur adipiscing elit. Sed eros mi, dictum id consequat nec, feugiat non sem. Nullam vitae sem ornare purus ultricies gravida. Quisque quis ex eleifend ante laoreet congue. Proin in turpis ac magna sollicitudin semper. Duis eu lacus turpis. Nunc sagittis ex ut nisl aliquam, id lacinia lectus fringilla. Etiam lacus lectus, vestibulum id purus vitae, molestie blandit eros. Phasellus luctus dignissim orci sed maximus. Proin a lorem euismod, semper nibh rhoncus, porttitor orci. Nam iaculis quis ligula id eleifend.</a:t>
            </a:r>
          </a:p>
          <a:p>
            <a:pPr algn="l">
              <a:lnSpc>
                <a:spcPts val="4178"/>
              </a:lnSpc>
            </a:pPr>
            <a:r>
              <a:rPr lang="en-US" sz="3153">
                <a:solidFill>
                  <a:srgbClr val="808080"/>
                </a:solidFill>
                <a:latin typeface="Tahoma"/>
                <a:ea typeface="Tahoma"/>
                <a:cs typeface="Tahoma"/>
                <a:sym typeface="Tahoma"/>
              </a:rPr>
              <a:t>Etiam eu sem sed ante viverra sollicitudin et condimentum lacus. Nulla facilisi. Donec suscipit sit amet magna ut condimentum. Suspendisse facilisis justo odio, eget efficitur nisl aliquet id. </a:t>
            </a:r>
          </a:p>
        </p:txBody>
      </p:sp>
      <p:sp>
        <p:nvSpPr>
          <p:cNvPr name="TextBox 4" id="4"/>
          <p:cNvSpPr txBox="true"/>
          <p:nvPr/>
        </p:nvSpPr>
        <p:spPr>
          <a:xfrm rot="0">
            <a:off x="2524232" y="2252968"/>
            <a:ext cx="13239537" cy="525613"/>
          </a:xfrm>
          <a:prstGeom prst="rect">
            <a:avLst/>
          </a:prstGeom>
        </p:spPr>
        <p:txBody>
          <a:bodyPr anchor="t" rtlCol="false" tIns="0" lIns="0" bIns="0" rIns="0">
            <a:spAutoFit/>
          </a:bodyPr>
          <a:lstStyle/>
          <a:p>
            <a:pPr algn="ctr">
              <a:lnSpc>
                <a:spcPts val="4256"/>
              </a:lnSpc>
            </a:pPr>
            <a:r>
              <a:rPr lang="en-US" sz="3547" b="true">
                <a:solidFill>
                  <a:srgbClr val="002060"/>
                </a:solidFill>
                <a:latin typeface="Tahoma Bold"/>
                <a:ea typeface="Tahoma Bold"/>
                <a:cs typeface="Tahoma Bold"/>
                <a:sym typeface="Tahoma Bold"/>
              </a:rPr>
              <a:t>Título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154357" y="2207425"/>
            <a:ext cx="7864456" cy="5721974"/>
            <a:chOff x="0" y="0"/>
            <a:chExt cx="5320644" cy="3871163"/>
          </a:xfrm>
        </p:grpSpPr>
        <p:sp>
          <p:nvSpPr>
            <p:cNvPr name="Freeform 4" id="4"/>
            <p:cNvSpPr/>
            <p:nvPr/>
          </p:nvSpPr>
          <p:spPr>
            <a:xfrm flipH="false" flipV="false" rot="0">
              <a:off x="0" y="0"/>
              <a:ext cx="5320665" cy="3871214"/>
            </a:xfrm>
            <a:custGeom>
              <a:avLst/>
              <a:gdLst/>
              <a:ahLst/>
              <a:cxnLst/>
              <a:rect r="r" b="b" t="t" l="l"/>
              <a:pathLst>
                <a:path h="3871214" w="5320665">
                  <a:moveTo>
                    <a:pt x="0" y="0"/>
                  </a:moveTo>
                  <a:lnTo>
                    <a:pt x="5320665" y="0"/>
                  </a:lnTo>
                  <a:lnTo>
                    <a:pt x="5320665" y="3871214"/>
                  </a:lnTo>
                  <a:lnTo>
                    <a:pt x="0" y="3871214"/>
                  </a:lnTo>
                  <a:lnTo>
                    <a:pt x="0" y="0"/>
                  </a:lnTo>
                  <a:close/>
                </a:path>
              </a:pathLst>
            </a:custGeom>
            <a:blipFill>
              <a:blip r:embed="rId3"/>
              <a:stretch>
                <a:fillRect l="-442" t="0" r="-442" b="1"/>
              </a:stretch>
            </a:blipFill>
          </p:spPr>
        </p:sp>
      </p:grpSp>
      <p:sp>
        <p:nvSpPr>
          <p:cNvPr name="TextBox 5" id="5"/>
          <p:cNvSpPr txBox="true"/>
          <p:nvPr/>
        </p:nvSpPr>
        <p:spPr>
          <a:xfrm rot="0">
            <a:off x="9324208" y="8164824"/>
            <a:ext cx="7514394" cy="844735"/>
          </a:xfrm>
          <a:prstGeom prst="rect">
            <a:avLst/>
          </a:prstGeom>
        </p:spPr>
        <p:txBody>
          <a:bodyPr anchor="t" rtlCol="false" tIns="0" lIns="0" bIns="0" rIns="0">
            <a:spAutoFit/>
          </a:bodyPr>
          <a:lstStyle/>
          <a:p>
            <a:pPr algn="l">
              <a:lnSpc>
                <a:spcPts val="2364"/>
              </a:lnSpc>
            </a:pPr>
            <a:r>
              <a:rPr lang="en-US" sz="1970" b="true">
                <a:solidFill>
                  <a:srgbClr val="002060"/>
                </a:solidFill>
                <a:latin typeface="Tahoma Bold"/>
                <a:ea typeface="Tahoma Bold"/>
                <a:cs typeface="Tahoma Bold"/>
                <a:sym typeface="Tahoma Bold"/>
              </a:rPr>
              <a:t>Figura 1</a:t>
            </a:r>
          </a:p>
          <a:p>
            <a:pPr algn="l">
              <a:lnSpc>
                <a:spcPts val="2364"/>
              </a:lnSpc>
            </a:pPr>
            <a:r>
              <a:rPr lang="en-US" sz="1970">
                <a:solidFill>
                  <a:srgbClr val="808080"/>
                </a:solidFill>
                <a:latin typeface="Tahoma"/>
                <a:ea typeface="Tahoma"/>
                <a:cs typeface="Tahoma"/>
                <a:sym typeface="Tahoma"/>
              </a:rPr>
              <a:t>Quisque quis ex eleifend ante laoreet congue. Proin in turpis ac magna sollicitudin Semper.</a:t>
            </a:r>
          </a:p>
        </p:txBody>
      </p:sp>
      <p:sp>
        <p:nvSpPr>
          <p:cNvPr name="TextBox 6" id="6"/>
          <p:cNvSpPr txBox="true"/>
          <p:nvPr/>
        </p:nvSpPr>
        <p:spPr>
          <a:xfrm rot="0">
            <a:off x="1275941" y="3578571"/>
            <a:ext cx="6935591" cy="5244173"/>
          </a:xfrm>
          <a:prstGeom prst="rect">
            <a:avLst/>
          </a:prstGeom>
        </p:spPr>
        <p:txBody>
          <a:bodyPr anchor="t" rtlCol="false" tIns="0" lIns="0" bIns="0" rIns="0">
            <a:spAutoFit/>
          </a:bodyPr>
          <a:lstStyle/>
          <a:p>
            <a:pPr algn="l">
              <a:lnSpc>
                <a:spcPts val="4178"/>
              </a:lnSpc>
            </a:pPr>
            <a:r>
              <a:rPr lang="en-US" sz="3153">
                <a:solidFill>
                  <a:srgbClr val="808080"/>
                </a:solidFill>
                <a:latin typeface="Tahoma"/>
                <a:ea typeface="Tahoma"/>
                <a:cs typeface="Tahoma"/>
                <a:sym typeface="Tahoma"/>
              </a:rPr>
              <a:t>Lorem ipsum dolor sit amet, consectetur adipiscing elit. Sed eros mi, dictum id consequat nec, feugiat non sem. Nullam vitae sem ornare purus ultricies gravida. Quisque quis ex eleifend ante laoreet congue. Proin in turpis ac magna sollicitudin semper. Duis eu lacus turpis. Nunc sagittis ex ut nisl aliquam, id lacinia lectus fringilla. </a:t>
            </a:r>
          </a:p>
        </p:txBody>
      </p:sp>
      <p:sp>
        <p:nvSpPr>
          <p:cNvPr name="TextBox 7" id="7"/>
          <p:cNvSpPr txBox="true"/>
          <p:nvPr/>
        </p:nvSpPr>
        <p:spPr>
          <a:xfrm rot="0">
            <a:off x="1275941" y="2207425"/>
            <a:ext cx="13239537" cy="533400"/>
          </a:xfrm>
          <a:prstGeom prst="rect">
            <a:avLst/>
          </a:prstGeom>
        </p:spPr>
        <p:txBody>
          <a:bodyPr anchor="t" rtlCol="false" tIns="0" lIns="0" bIns="0" rIns="0">
            <a:spAutoFit/>
          </a:bodyPr>
          <a:lstStyle/>
          <a:p>
            <a:pPr algn="l">
              <a:lnSpc>
                <a:spcPts val="4256"/>
              </a:lnSpc>
            </a:pPr>
            <a:r>
              <a:rPr lang="en-US" sz="3547" b="true">
                <a:solidFill>
                  <a:srgbClr val="002060"/>
                </a:solidFill>
                <a:latin typeface="Tahoma Bold"/>
                <a:ea typeface="Tahoma Bold"/>
                <a:cs typeface="Tahoma Bold"/>
                <a:sym typeface="Tahoma Bold"/>
              </a:rPr>
              <a:t>Título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883205" y="2542297"/>
            <a:ext cx="6631454" cy="6631454"/>
            <a:chOff x="0" y="0"/>
            <a:chExt cx="5168627" cy="5168627"/>
          </a:xfrm>
        </p:grpSpPr>
        <p:sp>
          <p:nvSpPr>
            <p:cNvPr name="Freeform 4" id="4"/>
            <p:cNvSpPr/>
            <p:nvPr/>
          </p:nvSpPr>
          <p:spPr>
            <a:xfrm flipH="false" flipV="false" rot="0">
              <a:off x="0" y="0"/>
              <a:ext cx="5168646" cy="5168646"/>
            </a:xfrm>
            <a:custGeom>
              <a:avLst/>
              <a:gdLst/>
              <a:ahLst/>
              <a:cxnLst/>
              <a:rect r="r" b="b" t="t" l="l"/>
              <a:pathLst>
                <a:path h="5168646" w="5168646">
                  <a:moveTo>
                    <a:pt x="0" y="2584323"/>
                  </a:moveTo>
                  <a:cubicBezTo>
                    <a:pt x="0" y="1157097"/>
                    <a:pt x="1157097" y="0"/>
                    <a:pt x="2584323" y="0"/>
                  </a:cubicBezTo>
                  <a:cubicBezTo>
                    <a:pt x="4011549" y="0"/>
                    <a:pt x="5168646" y="1157097"/>
                    <a:pt x="5168646" y="2584323"/>
                  </a:cubicBezTo>
                  <a:cubicBezTo>
                    <a:pt x="5168646" y="4011549"/>
                    <a:pt x="4011549" y="5168646"/>
                    <a:pt x="2584323" y="5168646"/>
                  </a:cubicBezTo>
                  <a:cubicBezTo>
                    <a:pt x="1157097" y="5168646"/>
                    <a:pt x="0" y="4011549"/>
                    <a:pt x="0" y="2584323"/>
                  </a:cubicBezTo>
                  <a:close/>
                </a:path>
              </a:pathLst>
            </a:custGeom>
            <a:solidFill>
              <a:srgbClr val="00206D"/>
            </a:solidFill>
          </p:spPr>
        </p:sp>
      </p:grpSp>
      <p:grpSp>
        <p:nvGrpSpPr>
          <p:cNvPr name="Group 5" id="5"/>
          <p:cNvGrpSpPr/>
          <p:nvPr/>
        </p:nvGrpSpPr>
        <p:grpSpPr>
          <a:xfrm rot="0">
            <a:off x="10809660" y="3241603"/>
            <a:ext cx="5112044" cy="5204268"/>
            <a:chOff x="0" y="0"/>
            <a:chExt cx="3458519" cy="3520912"/>
          </a:xfrm>
        </p:grpSpPr>
        <p:sp>
          <p:nvSpPr>
            <p:cNvPr name="Freeform 6" id="6"/>
            <p:cNvSpPr/>
            <p:nvPr/>
          </p:nvSpPr>
          <p:spPr>
            <a:xfrm flipH="false" flipV="false" rot="0">
              <a:off x="0" y="0"/>
              <a:ext cx="3458519" cy="3520912"/>
            </a:xfrm>
            <a:custGeom>
              <a:avLst/>
              <a:gdLst/>
              <a:ahLst/>
              <a:cxnLst/>
              <a:rect r="r" b="b" t="t" l="l"/>
              <a:pathLst>
                <a:path h="3520912" w="3458519">
                  <a:moveTo>
                    <a:pt x="0" y="0"/>
                  </a:moveTo>
                  <a:lnTo>
                    <a:pt x="3458519" y="0"/>
                  </a:lnTo>
                  <a:lnTo>
                    <a:pt x="3458519" y="3520912"/>
                  </a:lnTo>
                  <a:lnTo>
                    <a:pt x="0" y="3520912"/>
                  </a:lnTo>
                  <a:close/>
                </a:path>
              </a:pathLst>
            </a:custGeom>
            <a:solidFill>
              <a:srgbClr val="000000">
                <a:alpha val="0"/>
              </a:srgbClr>
            </a:solidFill>
          </p:spPr>
        </p:sp>
        <p:sp>
          <p:nvSpPr>
            <p:cNvPr name="TextBox 7" id="7"/>
            <p:cNvSpPr txBox="true"/>
            <p:nvPr/>
          </p:nvSpPr>
          <p:spPr>
            <a:xfrm>
              <a:off x="0" y="-38100"/>
              <a:ext cx="3458519" cy="3559012"/>
            </a:xfrm>
            <a:prstGeom prst="rect">
              <a:avLst/>
            </a:prstGeom>
          </p:spPr>
          <p:txBody>
            <a:bodyPr anchor="ctr" rtlCol="false" tIns="0" lIns="0" bIns="0" rIns="0"/>
            <a:lstStyle/>
            <a:p>
              <a:pPr algn="ctr">
                <a:lnSpc>
                  <a:spcPts val="4178"/>
                </a:lnSpc>
              </a:pPr>
              <a:r>
                <a:rPr lang="en-US" sz="3153" b="true">
                  <a:solidFill>
                    <a:srgbClr val="8EA0C4"/>
                  </a:solidFill>
                  <a:latin typeface="Tahoma Bold"/>
                  <a:ea typeface="Tahoma Bold"/>
                  <a:cs typeface="Tahoma Bold"/>
                  <a:sym typeface="Tahoma Bold"/>
                </a:rPr>
                <a:t>Lorem ipsum dolor sit amet, consectetur adipiscing elit. Sed eros mi, dictum id consequat nec, feugiat non sem. </a:t>
              </a:r>
            </a:p>
            <a:p>
              <a:pPr algn="ctr">
                <a:lnSpc>
                  <a:spcPts val="4178"/>
                </a:lnSpc>
              </a:pPr>
            </a:p>
          </p:txBody>
        </p:sp>
      </p:grpSp>
      <p:sp>
        <p:nvSpPr>
          <p:cNvPr name="TextBox 8" id="8"/>
          <p:cNvSpPr txBox="true"/>
          <p:nvPr/>
        </p:nvSpPr>
        <p:spPr>
          <a:xfrm rot="0">
            <a:off x="1476593" y="3399970"/>
            <a:ext cx="6935591" cy="4718560"/>
          </a:xfrm>
          <a:prstGeom prst="rect">
            <a:avLst/>
          </a:prstGeom>
        </p:spPr>
        <p:txBody>
          <a:bodyPr anchor="t" rtlCol="false" tIns="0" lIns="0" bIns="0" rIns="0">
            <a:spAutoFit/>
          </a:bodyPr>
          <a:lstStyle/>
          <a:p>
            <a:pPr algn="l">
              <a:lnSpc>
                <a:spcPts val="4178"/>
              </a:lnSpc>
            </a:pPr>
            <a:r>
              <a:rPr lang="en-US" sz="3153">
                <a:solidFill>
                  <a:srgbClr val="808080"/>
                </a:solidFill>
                <a:latin typeface="Tahoma"/>
                <a:ea typeface="Tahoma"/>
                <a:cs typeface="Tahoma"/>
                <a:sym typeface="Tahoma"/>
              </a:rPr>
              <a:t>Lorem ipsum dolor sit amet, consectetur adipiscing elit. Sed eros mi, dictum id consequat nec, feugiat non sem. Nullam vitae sem ornare purus ultricies gravida. Quisque quis ex eleifend ante laoreet congue. Proin in turpis ac magna sollicitudin semper. Duis eu lacus turpis. </a:t>
            </a:r>
          </a:p>
          <a:p>
            <a:pPr algn="l">
              <a:lnSpc>
                <a:spcPts val="4178"/>
              </a:lnSpc>
            </a:pPr>
          </a:p>
        </p:txBody>
      </p:sp>
      <p:sp>
        <p:nvSpPr>
          <p:cNvPr name="TextBox 9" id="9"/>
          <p:cNvSpPr txBox="true"/>
          <p:nvPr/>
        </p:nvSpPr>
        <p:spPr>
          <a:xfrm rot="0">
            <a:off x="2524231" y="1846926"/>
            <a:ext cx="13239537" cy="525613"/>
          </a:xfrm>
          <a:prstGeom prst="rect">
            <a:avLst/>
          </a:prstGeom>
        </p:spPr>
        <p:txBody>
          <a:bodyPr anchor="t" rtlCol="false" tIns="0" lIns="0" bIns="0" rIns="0">
            <a:spAutoFit/>
          </a:bodyPr>
          <a:lstStyle/>
          <a:p>
            <a:pPr algn="ctr">
              <a:lnSpc>
                <a:spcPts val="4256"/>
              </a:lnSpc>
            </a:pPr>
            <a:r>
              <a:rPr lang="en-US" sz="3547" b="true">
                <a:solidFill>
                  <a:srgbClr val="002060"/>
                </a:solidFill>
                <a:latin typeface="Tahoma Bold"/>
                <a:ea typeface="Tahoma Bold"/>
                <a:cs typeface="Tahoma Bold"/>
                <a:sym typeface="Tahoma Bold"/>
              </a:rPr>
              <a:t>Título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2431473" y="2932841"/>
            <a:ext cx="3146520" cy="1013677"/>
            <a:chOff x="0" y="0"/>
            <a:chExt cx="2128757" cy="685796"/>
          </a:xfrm>
        </p:grpSpPr>
        <p:sp>
          <p:nvSpPr>
            <p:cNvPr name="Freeform 4" id="4"/>
            <p:cNvSpPr/>
            <p:nvPr/>
          </p:nvSpPr>
          <p:spPr>
            <a:xfrm flipH="false" flipV="false" rot="0">
              <a:off x="0" y="0"/>
              <a:ext cx="2128774" cy="685800"/>
            </a:xfrm>
            <a:custGeom>
              <a:avLst/>
              <a:gdLst/>
              <a:ahLst/>
              <a:cxnLst/>
              <a:rect r="r" b="b" t="t" l="l"/>
              <a:pathLst>
                <a:path h="685800" w="2128774">
                  <a:moveTo>
                    <a:pt x="0" y="114300"/>
                  </a:moveTo>
                  <a:cubicBezTo>
                    <a:pt x="0" y="51181"/>
                    <a:pt x="51181" y="0"/>
                    <a:pt x="114300" y="0"/>
                  </a:cubicBezTo>
                  <a:lnTo>
                    <a:pt x="2014474" y="0"/>
                  </a:lnTo>
                  <a:cubicBezTo>
                    <a:pt x="2077593" y="0"/>
                    <a:pt x="2128774" y="51181"/>
                    <a:pt x="2128774" y="114300"/>
                  </a:cubicBezTo>
                  <a:lnTo>
                    <a:pt x="2128774" y="571500"/>
                  </a:lnTo>
                  <a:cubicBezTo>
                    <a:pt x="2128774" y="634619"/>
                    <a:pt x="2077593" y="685800"/>
                    <a:pt x="2014474" y="685800"/>
                  </a:cubicBezTo>
                  <a:lnTo>
                    <a:pt x="114300" y="685800"/>
                  </a:lnTo>
                  <a:cubicBezTo>
                    <a:pt x="51181" y="685800"/>
                    <a:pt x="0" y="634619"/>
                    <a:pt x="0" y="571500"/>
                  </a:cubicBezTo>
                  <a:close/>
                </a:path>
              </a:pathLst>
            </a:custGeom>
            <a:solidFill>
              <a:srgbClr val="002060"/>
            </a:solidFill>
          </p:spPr>
        </p:sp>
        <p:sp>
          <p:nvSpPr>
            <p:cNvPr name="TextBox 5" id="5"/>
            <p:cNvSpPr txBox="true"/>
            <p:nvPr/>
          </p:nvSpPr>
          <p:spPr>
            <a:xfrm>
              <a:off x="0" y="-9525"/>
              <a:ext cx="2128757" cy="695321"/>
            </a:xfrm>
            <a:prstGeom prst="rect">
              <a:avLst/>
            </a:prstGeom>
          </p:spPr>
          <p:txBody>
            <a:bodyPr anchor="ctr" rtlCol="false" tIns="100117" lIns="100117" bIns="100117" rIns="100117"/>
            <a:lstStyle/>
            <a:p>
              <a:pPr algn="ctr">
                <a:lnSpc>
                  <a:spcPts val="2601"/>
                </a:lnSpc>
              </a:pPr>
              <a:r>
                <a:rPr lang="en-US" sz="2167" b="true">
                  <a:solidFill>
                    <a:srgbClr val="FFFFFF"/>
                  </a:solidFill>
                  <a:latin typeface="Tahoma Bold"/>
                  <a:ea typeface="Tahoma Bold"/>
                  <a:cs typeface="Tahoma Bold"/>
                  <a:sym typeface="Tahoma Bold"/>
                </a:rPr>
                <a:t>Título</a:t>
              </a:r>
            </a:p>
          </p:txBody>
        </p:sp>
      </p:grpSp>
      <p:grpSp>
        <p:nvGrpSpPr>
          <p:cNvPr name="Group 6" id="6"/>
          <p:cNvGrpSpPr/>
          <p:nvPr/>
        </p:nvGrpSpPr>
        <p:grpSpPr>
          <a:xfrm rot="0">
            <a:off x="5857394" y="2932841"/>
            <a:ext cx="3146520" cy="1013677"/>
            <a:chOff x="0" y="0"/>
            <a:chExt cx="2128757" cy="685796"/>
          </a:xfrm>
        </p:grpSpPr>
        <p:sp>
          <p:nvSpPr>
            <p:cNvPr name="Freeform 7" id="7"/>
            <p:cNvSpPr/>
            <p:nvPr/>
          </p:nvSpPr>
          <p:spPr>
            <a:xfrm flipH="false" flipV="false" rot="0">
              <a:off x="0" y="0"/>
              <a:ext cx="2128774" cy="685800"/>
            </a:xfrm>
            <a:custGeom>
              <a:avLst/>
              <a:gdLst/>
              <a:ahLst/>
              <a:cxnLst/>
              <a:rect r="r" b="b" t="t" l="l"/>
              <a:pathLst>
                <a:path h="685800" w="2128774">
                  <a:moveTo>
                    <a:pt x="0" y="114300"/>
                  </a:moveTo>
                  <a:cubicBezTo>
                    <a:pt x="0" y="51181"/>
                    <a:pt x="51181" y="0"/>
                    <a:pt x="114300" y="0"/>
                  </a:cubicBezTo>
                  <a:lnTo>
                    <a:pt x="2014474" y="0"/>
                  </a:lnTo>
                  <a:cubicBezTo>
                    <a:pt x="2077593" y="0"/>
                    <a:pt x="2128774" y="51181"/>
                    <a:pt x="2128774" y="114300"/>
                  </a:cubicBezTo>
                  <a:lnTo>
                    <a:pt x="2128774" y="571500"/>
                  </a:lnTo>
                  <a:cubicBezTo>
                    <a:pt x="2128774" y="634619"/>
                    <a:pt x="2077593" y="685800"/>
                    <a:pt x="2014474" y="685800"/>
                  </a:cubicBezTo>
                  <a:lnTo>
                    <a:pt x="114300" y="685800"/>
                  </a:lnTo>
                  <a:cubicBezTo>
                    <a:pt x="51181" y="685800"/>
                    <a:pt x="0" y="634619"/>
                    <a:pt x="0" y="571500"/>
                  </a:cubicBezTo>
                  <a:close/>
                </a:path>
              </a:pathLst>
            </a:custGeom>
            <a:solidFill>
              <a:srgbClr val="002060"/>
            </a:solidFill>
          </p:spPr>
        </p:sp>
        <p:sp>
          <p:nvSpPr>
            <p:cNvPr name="TextBox 8" id="8"/>
            <p:cNvSpPr txBox="true"/>
            <p:nvPr/>
          </p:nvSpPr>
          <p:spPr>
            <a:xfrm>
              <a:off x="0" y="-9525"/>
              <a:ext cx="2128757" cy="695321"/>
            </a:xfrm>
            <a:prstGeom prst="rect">
              <a:avLst/>
            </a:prstGeom>
          </p:spPr>
          <p:txBody>
            <a:bodyPr anchor="ctr" rtlCol="false" tIns="100117" lIns="100117" bIns="100117" rIns="100117"/>
            <a:lstStyle/>
            <a:p>
              <a:pPr algn="ctr">
                <a:lnSpc>
                  <a:spcPts val="2601"/>
                </a:lnSpc>
              </a:pPr>
              <a:r>
                <a:rPr lang="en-US" sz="2167" b="true">
                  <a:solidFill>
                    <a:srgbClr val="FFFFFF"/>
                  </a:solidFill>
                  <a:latin typeface="Tahoma Bold"/>
                  <a:ea typeface="Tahoma Bold"/>
                  <a:cs typeface="Tahoma Bold"/>
                  <a:sym typeface="Tahoma Bold"/>
                </a:rPr>
                <a:t>Título</a:t>
              </a:r>
            </a:p>
          </p:txBody>
        </p:sp>
      </p:grpSp>
      <p:grpSp>
        <p:nvGrpSpPr>
          <p:cNvPr name="Group 9" id="9"/>
          <p:cNvGrpSpPr/>
          <p:nvPr/>
        </p:nvGrpSpPr>
        <p:grpSpPr>
          <a:xfrm rot="0">
            <a:off x="9283314" y="2932841"/>
            <a:ext cx="3146520" cy="1013677"/>
            <a:chOff x="0" y="0"/>
            <a:chExt cx="2128757" cy="685796"/>
          </a:xfrm>
        </p:grpSpPr>
        <p:sp>
          <p:nvSpPr>
            <p:cNvPr name="Freeform 10" id="10"/>
            <p:cNvSpPr/>
            <p:nvPr/>
          </p:nvSpPr>
          <p:spPr>
            <a:xfrm flipH="false" flipV="false" rot="0">
              <a:off x="0" y="0"/>
              <a:ext cx="2128774" cy="685800"/>
            </a:xfrm>
            <a:custGeom>
              <a:avLst/>
              <a:gdLst/>
              <a:ahLst/>
              <a:cxnLst/>
              <a:rect r="r" b="b" t="t" l="l"/>
              <a:pathLst>
                <a:path h="685800" w="2128774">
                  <a:moveTo>
                    <a:pt x="0" y="114300"/>
                  </a:moveTo>
                  <a:cubicBezTo>
                    <a:pt x="0" y="51181"/>
                    <a:pt x="51181" y="0"/>
                    <a:pt x="114300" y="0"/>
                  </a:cubicBezTo>
                  <a:lnTo>
                    <a:pt x="2014474" y="0"/>
                  </a:lnTo>
                  <a:cubicBezTo>
                    <a:pt x="2077593" y="0"/>
                    <a:pt x="2128774" y="51181"/>
                    <a:pt x="2128774" y="114300"/>
                  </a:cubicBezTo>
                  <a:lnTo>
                    <a:pt x="2128774" y="571500"/>
                  </a:lnTo>
                  <a:cubicBezTo>
                    <a:pt x="2128774" y="634619"/>
                    <a:pt x="2077593" y="685800"/>
                    <a:pt x="2014474" y="685800"/>
                  </a:cubicBezTo>
                  <a:lnTo>
                    <a:pt x="114300" y="685800"/>
                  </a:lnTo>
                  <a:cubicBezTo>
                    <a:pt x="51181" y="685800"/>
                    <a:pt x="0" y="634619"/>
                    <a:pt x="0" y="571500"/>
                  </a:cubicBezTo>
                  <a:close/>
                </a:path>
              </a:pathLst>
            </a:custGeom>
            <a:solidFill>
              <a:srgbClr val="002060"/>
            </a:solidFill>
          </p:spPr>
        </p:sp>
        <p:sp>
          <p:nvSpPr>
            <p:cNvPr name="TextBox 11" id="11"/>
            <p:cNvSpPr txBox="true"/>
            <p:nvPr/>
          </p:nvSpPr>
          <p:spPr>
            <a:xfrm>
              <a:off x="0" y="-9525"/>
              <a:ext cx="2128757" cy="695321"/>
            </a:xfrm>
            <a:prstGeom prst="rect">
              <a:avLst/>
            </a:prstGeom>
          </p:spPr>
          <p:txBody>
            <a:bodyPr anchor="ctr" rtlCol="false" tIns="100117" lIns="100117" bIns="100117" rIns="100117"/>
            <a:lstStyle/>
            <a:p>
              <a:pPr algn="ctr">
                <a:lnSpc>
                  <a:spcPts val="2601"/>
                </a:lnSpc>
              </a:pPr>
              <a:r>
                <a:rPr lang="en-US" sz="2167" b="true">
                  <a:solidFill>
                    <a:srgbClr val="FFFFFF"/>
                  </a:solidFill>
                  <a:latin typeface="Tahoma Bold"/>
                  <a:ea typeface="Tahoma Bold"/>
                  <a:cs typeface="Tahoma Bold"/>
                  <a:sym typeface="Tahoma Bold"/>
                </a:rPr>
                <a:t>Título</a:t>
              </a:r>
            </a:p>
          </p:txBody>
        </p:sp>
      </p:grpSp>
      <p:grpSp>
        <p:nvGrpSpPr>
          <p:cNvPr name="Group 12" id="12"/>
          <p:cNvGrpSpPr/>
          <p:nvPr/>
        </p:nvGrpSpPr>
        <p:grpSpPr>
          <a:xfrm rot="0">
            <a:off x="12709235" y="2932841"/>
            <a:ext cx="3146520" cy="1013677"/>
            <a:chOff x="0" y="0"/>
            <a:chExt cx="2128757" cy="685796"/>
          </a:xfrm>
        </p:grpSpPr>
        <p:sp>
          <p:nvSpPr>
            <p:cNvPr name="Freeform 13" id="13"/>
            <p:cNvSpPr/>
            <p:nvPr/>
          </p:nvSpPr>
          <p:spPr>
            <a:xfrm flipH="false" flipV="false" rot="0">
              <a:off x="0" y="0"/>
              <a:ext cx="2128774" cy="685800"/>
            </a:xfrm>
            <a:custGeom>
              <a:avLst/>
              <a:gdLst/>
              <a:ahLst/>
              <a:cxnLst/>
              <a:rect r="r" b="b" t="t" l="l"/>
              <a:pathLst>
                <a:path h="685800" w="2128774">
                  <a:moveTo>
                    <a:pt x="0" y="114300"/>
                  </a:moveTo>
                  <a:cubicBezTo>
                    <a:pt x="0" y="51181"/>
                    <a:pt x="51181" y="0"/>
                    <a:pt x="114300" y="0"/>
                  </a:cubicBezTo>
                  <a:lnTo>
                    <a:pt x="2014474" y="0"/>
                  </a:lnTo>
                  <a:cubicBezTo>
                    <a:pt x="2077593" y="0"/>
                    <a:pt x="2128774" y="51181"/>
                    <a:pt x="2128774" y="114300"/>
                  </a:cubicBezTo>
                  <a:lnTo>
                    <a:pt x="2128774" y="571500"/>
                  </a:lnTo>
                  <a:cubicBezTo>
                    <a:pt x="2128774" y="634619"/>
                    <a:pt x="2077593" y="685800"/>
                    <a:pt x="2014474" y="685800"/>
                  </a:cubicBezTo>
                  <a:lnTo>
                    <a:pt x="114300" y="685800"/>
                  </a:lnTo>
                  <a:cubicBezTo>
                    <a:pt x="51181" y="685800"/>
                    <a:pt x="0" y="634619"/>
                    <a:pt x="0" y="571500"/>
                  </a:cubicBezTo>
                  <a:close/>
                </a:path>
              </a:pathLst>
            </a:custGeom>
            <a:solidFill>
              <a:srgbClr val="002060"/>
            </a:solidFill>
          </p:spPr>
        </p:sp>
        <p:sp>
          <p:nvSpPr>
            <p:cNvPr name="TextBox 14" id="14"/>
            <p:cNvSpPr txBox="true"/>
            <p:nvPr/>
          </p:nvSpPr>
          <p:spPr>
            <a:xfrm>
              <a:off x="0" y="-9525"/>
              <a:ext cx="2128757" cy="695321"/>
            </a:xfrm>
            <a:prstGeom prst="rect">
              <a:avLst/>
            </a:prstGeom>
          </p:spPr>
          <p:txBody>
            <a:bodyPr anchor="ctr" rtlCol="false" tIns="100117" lIns="100117" bIns="100117" rIns="100117"/>
            <a:lstStyle/>
            <a:p>
              <a:pPr algn="ctr">
                <a:lnSpc>
                  <a:spcPts val="2601"/>
                </a:lnSpc>
              </a:pPr>
              <a:r>
                <a:rPr lang="en-US" sz="2167" b="true">
                  <a:solidFill>
                    <a:srgbClr val="FFFFFF"/>
                  </a:solidFill>
                  <a:latin typeface="Tahoma Bold"/>
                  <a:ea typeface="Tahoma Bold"/>
                  <a:cs typeface="Tahoma Bold"/>
                  <a:sym typeface="Tahoma Bold"/>
                </a:rPr>
                <a:t>Título</a:t>
              </a:r>
            </a:p>
          </p:txBody>
        </p:sp>
      </p:grpSp>
      <p:grpSp>
        <p:nvGrpSpPr>
          <p:cNvPr name="Group 15" id="15"/>
          <p:cNvGrpSpPr/>
          <p:nvPr/>
        </p:nvGrpSpPr>
        <p:grpSpPr>
          <a:xfrm rot="0">
            <a:off x="2397516" y="4217184"/>
            <a:ext cx="3214434" cy="1082891"/>
            <a:chOff x="0" y="0"/>
            <a:chExt cx="2174704" cy="732622"/>
          </a:xfrm>
        </p:grpSpPr>
        <p:sp>
          <p:nvSpPr>
            <p:cNvPr name="Freeform 16" id="16"/>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17" id="17"/>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18" id="18"/>
            <p:cNvSpPr txBox="true"/>
            <p:nvPr/>
          </p:nvSpPr>
          <p:spPr>
            <a:xfrm>
              <a:off x="0" y="0"/>
              <a:ext cx="2174704" cy="732622"/>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19" id="19"/>
          <p:cNvGrpSpPr/>
          <p:nvPr/>
        </p:nvGrpSpPr>
        <p:grpSpPr>
          <a:xfrm rot="0">
            <a:off x="5823436" y="4217184"/>
            <a:ext cx="3214434" cy="1082891"/>
            <a:chOff x="0" y="0"/>
            <a:chExt cx="2174704" cy="732622"/>
          </a:xfrm>
        </p:grpSpPr>
        <p:sp>
          <p:nvSpPr>
            <p:cNvPr name="Freeform 20" id="20"/>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21" id="21"/>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22" id="22"/>
            <p:cNvSpPr txBox="true"/>
            <p:nvPr/>
          </p:nvSpPr>
          <p:spPr>
            <a:xfrm>
              <a:off x="0" y="0"/>
              <a:ext cx="2174704" cy="732622"/>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23" id="23"/>
          <p:cNvGrpSpPr/>
          <p:nvPr/>
        </p:nvGrpSpPr>
        <p:grpSpPr>
          <a:xfrm rot="0">
            <a:off x="9249357" y="4217184"/>
            <a:ext cx="3214434" cy="1082891"/>
            <a:chOff x="0" y="0"/>
            <a:chExt cx="2174704" cy="732622"/>
          </a:xfrm>
        </p:grpSpPr>
        <p:sp>
          <p:nvSpPr>
            <p:cNvPr name="Freeform 24" id="24"/>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25" id="25"/>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26" id="26"/>
            <p:cNvSpPr txBox="true"/>
            <p:nvPr/>
          </p:nvSpPr>
          <p:spPr>
            <a:xfrm>
              <a:off x="0" y="0"/>
              <a:ext cx="2174704" cy="732622"/>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27" id="27"/>
          <p:cNvGrpSpPr/>
          <p:nvPr/>
        </p:nvGrpSpPr>
        <p:grpSpPr>
          <a:xfrm rot="0">
            <a:off x="12675278" y="4217184"/>
            <a:ext cx="3214434" cy="1082891"/>
            <a:chOff x="0" y="0"/>
            <a:chExt cx="2174704" cy="732622"/>
          </a:xfrm>
        </p:grpSpPr>
        <p:sp>
          <p:nvSpPr>
            <p:cNvPr name="Freeform 28" id="28"/>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29" id="29"/>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30" id="30"/>
            <p:cNvSpPr txBox="true"/>
            <p:nvPr/>
          </p:nvSpPr>
          <p:spPr>
            <a:xfrm>
              <a:off x="0" y="0"/>
              <a:ext cx="2174704" cy="732622"/>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31" id="31"/>
          <p:cNvGrpSpPr/>
          <p:nvPr/>
        </p:nvGrpSpPr>
        <p:grpSpPr>
          <a:xfrm rot="0">
            <a:off x="2397516" y="5536134"/>
            <a:ext cx="3214434" cy="1082891"/>
            <a:chOff x="0" y="0"/>
            <a:chExt cx="2174704" cy="732622"/>
          </a:xfrm>
        </p:grpSpPr>
        <p:sp>
          <p:nvSpPr>
            <p:cNvPr name="Freeform 32" id="32"/>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33" id="33"/>
            <p:cNvSpPr txBox="true"/>
            <p:nvPr/>
          </p:nvSpPr>
          <p:spPr>
            <a:xfrm>
              <a:off x="0" y="0"/>
              <a:ext cx="2174704" cy="732622"/>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34" id="34"/>
          <p:cNvGrpSpPr/>
          <p:nvPr/>
        </p:nvGrpSpPr>
        <p:grpSpPr>
          <a:xfrm rot="0">
            <a:off x="5823436" y="5536134"/>
            <a:ext cx="3214434" cy="1082891"/>
            <a:chOff x="0" y="0"/>
            <a:chExt cx="2174704" cy="732622"/>
          </a:xfrm>
        </p:grpSpPr>
        <p:sp>
          <p:nvSpPr>
            <p:cNvPr name="Freeform 35" id="35"/>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36" id="36"/>
            <p:cNvSpPr txBox="true"/>
            <p:nvPr/>
          </p:nvSpPr>
          <p:spPr>
            <a:xfrm>
              <a:off x="0" y="0"/>
              <a:ext cx="2174704" cy="732622"/>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37" id="37"/>
          <p:cNvGrpSpPr/>
          <p:nvPr/>
        </p:nvGrpSpPr>
        <p:grpSpPr>
          <a:xfrm rot="0">
            <a:off x="9249357" y="5536134"/>
            <a:ext cx="3214434" cy="1082891"/>
            <a:chOff x="0" y="0"/>
            <a:chExt cx="2174704" cy="732622"/>
          </a:xfrm>
        </p:grpSpPr>
        <p:sp>
          <p:nvSpPr>
            <p:cNvPr name="Freeform 38" id="38"/>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39" id="39"/>
            <p:cNvSpPr txBox="true"/>
            <p:nvPr/>
          </p:nvSpPr>
          <p:spPr>
            <a:xfrm>
              <a:off x="0" y="0"/>
              <a:ext cx="2174704" cy="732622"/>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40" id="40"/>
          <p:cNvGrpSpPr/>
          <p:nvPr/>
        </p:nvGrpSpPr>
        <p:grpSpPr>
          <a:xfrm rot="0">
            <a:off x="12675278" y="5536134"/>
            <a:ext cx="3214434" cy="1082891"/>
            <a:chOff x="0" y="0"/>
            <a:chExt cx="2174704" cy="732622"/>
          </a:xfrm>
        </p:grpSpPr>
        <p:sp>
          <p:nvSpPr>
            <p:cNvPr name="Freeform 41" id="41"/>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42" id="42"/>
            <p:cNvSpPr txBox="true"/>
            <p:nvPr/>
          </p:nvSpPr>
          <p:spPr>
            <a:xfrm>
              <a:off x="0" y="0"/>
              <a:ext cx="2174704" cy="732622"/>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43" id="43"/>
          <p:cNvGrpSpPr/>
          <p:nvPr/>
        </p:nvGrpSpPr>
        <p:grpSpPr>
          <a:xfrm rot="0">
            <a:off x="2397516" y="6855084"/>
            <a:ext cx="3214434" cy="1082891"/>
            <a:chOff x="0" y="0"/>
            <a:chExt cx="2174704" cy="732622"/>
          </a:xfrm>
        </p:grpSpPr>
        <p:sp>
          <p:nvSpPr>
            <p:cNvPr name="Freeform 44" id="44"/>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45" id="45"/>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46" id="46"/>
            <p:cNvSpPr txBox="true"/>
            <p:nvPr/>
          </p:nvSpPr>
          <p:spPr>
            <a:xfrm>
              <a:off x="0" y="0"/>
              <a:ext cx="2174704" cy="732622"/>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47" id="47"/>
          <p:cNvGrpSpPr/>
          <p:nvPr/>
        </p:nvGrpSpPr>
        <p:grpSpPr>
          <a:xfrm rot="0">
            <a:off x="5823436" y="6855084"/>
            <a:ext cx="3214434" cy="1082891"/>
            <a:chOff x="0" y="0"/>
            <a:chExt cx="2174704" cy="732622"/>
          </a:xfrm>
        </p:grpSpPr>
        <p:sp>
          <p:nvSpPr>
            <p:cNvPr name="Freeform 48" id="48"/>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49" id="49"/>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50" id="50"/>
            <p:cNvSpPr txBox="true"/>
            <p:nvPr/>
          </p:nvSpPr>
          <p:spPr>
            <a:xfrm>
              <a:off x="0" y="0"/>
              <a:ext cx="2174704" cy="732622"/>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51" id="51"/>
          <p:cNvGrpSpPr/>
          <p:nvPr/>
        </p:nvGrpSpPr>
        <p:grpSpPr>
          <a:xfrm rot="0">
            <a:off x="9249357" y="6855084"/>
            <a:ext cx="3214434" cy="1082891"/>
            <a:chOff x="0" y="0"/>
            <a:chExt cx="2174704" cy="732622"/>
          </a:xfrm>
        </p:grpSpPr>
        <p:sp>
          <p:nvSpPr>
            <p:cNvPr name="Freeform 52" id="52"/>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53" id="53"/>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54" id="54"/>
            <p:cNvSpPr txBox="true"/>
            <p:nvPr/>
          </p:nvSpPr>
          <p:spPr>
            <a:xfrm>
              <a:off x="0" y="0"/>
              <a:ext cx="2174704" cy="732622"/>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55" id="55"/>
          <p:cNvGrpSpPr/>
          <p:nvPr/>
        </p:nvGrpSpPr>
        <p:grpSpPr>
          <a:xfrm rot="0">
            <a:off x="12675278" y="6855084"/>
            <a:ext cx="3214434" cy="1082891"/>
            <a:chOff x="0" y="0"/>
            <a:chExt cx="2174704" cy="732622"/>
          </a:xfrm>
        </p:grpSpPr>
        <p:sp>
          <p:nvSpPr>
            <p:cNvPr name="Freeform 56" id="56"/>
            <p:cNvSpPr/>
            <p:nvPr/>
          </p:nvSpPr>
          <p:spPr>
            <a:xfrm flipH="false" flipV="false" rot="0">
              <a:off x="6350" y="6350"/>
              <a:ext cx="2128774" cy="685800"/>
            </a:xfrm>
            <a:custGeom>
              <a:avLst/>
              <a:gdLst/>
              <a:ahLst/>
              <a:cxnLst/>
              <a:rect r="r" b="b" t="t" l="l"/>
              <a:pathLst>
                <a:path h="685800" w="2128774">
                  <a:moveTo>
                    <a:pt x="0" y="114300"/>
                  </a:moveTo>
                  <a:cubicBezTo>
                    <a:pt x="0" y="51181"/>
                    <a:pt x="53467" y="0"/>
                    <a:pt x="119507" y="0"/>
                  </a:cubicBezTo>
                  <a:lnTo>
                    <a:pt x="2009267" y="0"/>
                  </a:lnTo>
                  <a:cubicBezTo>
                    <a:pt x="2075307" y="0"/>
                    <a:pt x="2128774" y="51181"/>
                    <a:pt x="2128774" y="114300"/>
                  </a:cubicBezTo>
                  <a:lnTo>
                    <a:pt x="2128774" y="571500"/>
                  </a:lnTo>
                  <a:cubicBezTo>
                    <a:pt x="2128774" y="634619"/>
                    <a:pt x="2075307" y="685800"/>
                    <a:pt x="2009267" y="685800"/>
                  </a:cubicBezTo>
                  <a:lnTo>
                    <a:pt x="119507" y="685800"/>
                  </a:lnTo>
                  <a:cubicBezTo>
                    <a:pt x="53467" y="685800"/>
                    <a:pt x="0" y="634619"/>
                    <a:pt x="0" y="571500"/>
                  </a:cubicBezTo>
                  <a:close/>
                </a:path>
              </a:pathLst>
            </a:custGeom>
            <a:solidFill>
              <a:srgbClr val="8EA0C4">
                <a:alpha val="784"/>
              </a:srgbClr>
            </a:solidFill>
          </p:spPr>
        </p:sp>
        <p:sp>
          <p:nvSpPr>
            <p:cNvPr name="Freeform 57" id="57"/>
            <p:cNvSpPr/>
            <p:nvPr/>
          </p:nvSpPr>
          <p:spPr>
            <a:xfrm flipH="false" flipV="false" rot="0">
              <a:off x="0" y="0"/>
              <a:ext cx="2141474" cy="698500"/>
            </a:xfrm>
            <a:custGeom>
              <a:avLst/>
              <a:gdLst/>
              <a:ahLst/>
              <a:cxnLst/>
              <a:rect r="r" b="b" t="t" l="l"/>
              <a:pathLst>
                <a:path h="698500" w="2141474">
                  <a:moveTo>
                    <a:pt x="0" y="120650"/>
                  </a:moveTo>
                  <a:cubicBezTo>
                    <a:pt x="0" y="53721"/>
                    <a:pt x="56642" y="0"/>
                    <a:pt x="125857" y="0"/>
                  </a:cubicBezTo>
                  <a:lnTo>
                    <a:pt x="2015617" y="0"/>
                  </a:lnTo>
                  <a:lnTo>
                    <a:pt x="2015617" y="6350"/>
                  </a:lnTo>
                  <a:lnTo>
                    <a:pt x="2015617" y="0"/>
                  </a:lnTo>
                  <a:cubicBezTo>
                    <a:pt x="2084832" y="0"/>
                    <a:pt x="2141474" y="53721"/>
                    <a:pt x="2141474" y="120650"/>
                  </a:cubicBezTo>
                  <a:lnTo>
                    <a:pt x="2135124" y="120650"/>
                  </a:lnTo>
                  <a:lnTo>
                    <a:pt x="2141474" y="120650"/>
                  </a:lnTo>
                  <a:lnTo>
                    <a:pt x="2141474" y="577850"/>
                  </a:lnTo>
                  <a:lnTo>
                    <a:pt x="2135124" y="577850"/>
                  </a:lnTo>
                  <a:lnTo>
                    <a:pt x="2141474" y="577850"/>
                  </a:lnTo>
                  <a:cubicBezTo>
                    <a:pt x="2141474" y="644779"/>
                    <a:pt x="2084832" y="698500"/>
                    <a:pt x="2015617" y="698500"/>
                  </a:cubicBezTo>
                  <a:lnTo>
                    <a:pt x="2015617" y="692150"/>
                  </a:lnTo>
                  <a:lnTo>
                    <a:pt x="2015617" y="698500"/>
                  </a:lnTo>
                  <a:lnTo>
                    <a:pt x="125857" y="698500"/>
                  </a:lnTo>
                  <a:lnTo>
                    <a:pt x="125857" y="692150"/>
                  </a:lnTo>
                  <a:lnTo>
                    <a:pt x="125857" y="698500"/>
                  </a:lnTo>
                  <a:cubicBezTo>
                    <a:pt x="56642" y="698500"/>
                    <a:pt x="0" y="644779"/>
                    <a:pt x="0" y="577850"/>
                  </a:cubicBezTo>
                  <a:lnTo>
                    <a:pt x="0" y="120650"/>
                  </a:lnTo>
                  <a:lnTo>
                    <a:pt x="6350" y="120650"/>
                  </a:lnTo>
                  <a:lnTo>
                    <a:pt x="0" y="120650"/>
                  </a:lnTo>
                  <a:moveTo>
                    <a:pt x="12700" y="120650"/>
                  </a:moveTo>
                  <a:lnTo>
                    <a:pt x="12700" y="577850"/>
                  </a:lnTo>
                  <a:lnTo>
                    <a:pt x="6350" y="577850"/>
                  </a:lnTo>
                  <a:lnTo>
                    <a:pt x="12700" y="577850"/>
                  </a:lnTo>
                  <a:cubicBezTo>
                    <a:pt x="12700" y="637159"/>
                    <a:pt x="63119" y="685800"/>
                    <a:pt x="125857" y="685800"/>
                  </a:cubicBezTo>
                  <a:lnTo>
                    <a:pt x="2015617" y="685800"/>
                  </a:lnTo>
                  <a:cubicBezTo>
                    <a:pt x="2078355" y="685800"/>
                    <a:pt x="2128774" y="637159"/>
                    <a:pt x="2128774" y="577850"/>
                  </a:cubicBezTo>
                  <a:lnTo>
                    <a:pt x="2128774" y="120650"/>
                  </a:lnTo>
                  <a:cubicBezTo>
                    <a:pt x="2128774" y="61341"/>
                    <a:pt x="2078355" y="12700"/>
                    <a:pt x="2015617" y="12700"/>
                  </a:cubicBezTo>
                  <a:lnTo>
                    <a:pt x="125857" y="12700"/>
                  </a:lnTo>
                  <a:lnTo>
                    <a:pt x="125857" y="6350"/>
                  </a:lnTo>
                  <a:lnTo>
                    <a:pt x="125857" y="12700"/>
                  </a:lnTo>
                  <a:cubicBezTo>
                    <a:pt x="63119" y="12700"/>
                    <a:pt x="12700" y="61341"/>
                    <a:pt x="12700" y="120650"/>
                  </a:cubicBezTo>
                  <a:close/>
                </a:path>
              </a:pathLst>
            </a:custGeom>
            <a:solidFill>
              <a:srgbClr val="E3E9ED"/>
            </a:solidFill>
          </p:spPr>
        </p:sp>
        <p:sp>
          <p:nvSpPr>
            <p:cNvPr name="TextBox 58" id="58"/>
            <p:cNvSpPr txBox="true"/>
            <p:nvPr/>
          </p:nvSpPr>
          <p:spPr>
            <a:xfrm>
              <a:off x="0" y="0"/>
              <a:ext cx="2174704" cy="732622"/>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59" id="59"/>
          <p:cNvGrpSpPr/>
          <p:nvPr/>
        </p:nvGrpSpPr>
        <p:grpSpPr>
          <a:xfrm rot="0">
            <a:off x="2400968" y="8176889"/>
            <a:ext cx="3208350" cy="1077319"/>
            <a:chOff x="0" y="0"/>
            <a:chExt cx="2170588" cy="728853"/>
          </a:xfrm>
        </p:grpSpPr>
        <p:sp>
          <p:nvSpPr>
            <p:cNvPr name="Freeform 60" id="60"/>
            <p:cNvSpPr/>
            <p:nvPr/>
          </p:nvSpPr>
          <p:spPr>
            <a:xfrm flipH="false" flipV="false" rot="0">
              <a:off x="0" y="0"/>
              <a:ext cx="2141982" cy="698627"/>
            </a:xfrm>
            <a:custGeom>
              <a:avLst/>
              <a:gdLst/>
              <a:ahLst/>
              <a:cxnLst/>
              <a:rect r="r" b="b" t="t" l="l"/>
              <a:pathLst>
                <a:path h="698627" w="2141982">
                  <a:moveTo>
                    <a:pt x="0" y="120650"/>
                  </a:moveTo>
                  <a:cubicBezTo>
                    <a:pt x="0" y="53848"/>
                    <a:pt x="56388" y="0"/>
                    <a:pt x="125476" y="0"/>
                  </a:cubicBezTo>
                  <a:lnTo>
                    <a:pt x="2016506" y="0"/>
                  </a:lnTo>
                  <a:lnTo>
                    <a:pt x="2016506" y="6350"/>
                  </a:lnTo>
                  <a:lnTo>
                    <a:pt x="2016506" y="0"/>
                  </a:lnTo>
                  <a:cubicBezTo>
                    <a:pt x="2085594" y="0"/>
                    <a:pt x="2141982" y="53848"/>
                    <a:pt x="2141982" y="120650"/>
                  </a:cubicBezTo>
                  <a:lnTo>
                    <a:pt x="2135632" y="120650"/>
                  </a:lnTo>
                  <a:lnTo>
                    <a:pt x="2141982" y="120650"/>
                  </a:lnTo>
                  <a:lnTo>
                    <a:pt x="2141982" y="577977"/>
                  </a:lnTo>
                  <a:lnTo>
                    <a:pt x="2135632" y="577977"/>
                  </a:lnTo>
                  <a:lnTo>
                    <a:pt x="2141982" y="577977"/>
                  </a:lnTo>
                  <a:cubicBezTo>
                    <a:pt x="2141982" y="644906"/>
                    <a:pt x="2085594" y="698627"/>
                    <a:pt x="2016506" y="698627"/>
                  </a:cubicBezTo>
                  <a:lnTo>
                    <a:pt x="2016506" y="692277"/>
                  </a:lnTo>
                  <a:lnTo>
                    <a:pt x="2016506" y="698627"/>
                  </a:lnTo>
                  <a:lnTo>
                    <a:pt x="125476" y="698627"/>
                  </a:lnTo>
                  <a:lnTo>
                    <a:pt x="125476" y="692277"/>
                  </a:lnTo>
                  <a:lnTo>
                    <a:pt x="125476" y="698627"/>
                  </a:lnTo>
                  <a:cubicBezTo>
                    <a:pt x="56388" y="698627"/>
                    <a:pt x="0" y="644906"/>
                    <a:pt x="0" y="577977"/>
                  </a:cubicBezTo>
                  <a:lnTo>
                    <a:pt x="0" y="120650"/>
                  </a:lnTo>
                  <a:lnTo>
                    <a:pt x="6350" y="120650"/>
                  </a:lnTo>
                  <a:lnTo>
                    <a:pt x="0" y="120650"/>
                  </a:lnTo>
                  <a:moveTo>
                    <a:pt x="12700" y="120650"/>
                  </a:moveTo>
                  <a:lnTo>
                    <a:pt x="12700" y="577977"/>
                  </a:lnTo>
                  <a:lnTo>
                    <a:pt x="6350" y="577977"/>
                  </a:lnTo>
                  <a:lnTo>
                    <a:pt x="12700" y="577977"/>
                  </a:lnTo>
                  <a:cubicBezTo>
                    <a:pt x="12700" y="637413"/>
                    <a:pt x="62992" y="685927"/>
                    <a:pt x="125476" y="685927"/>
                  </a:cubicBezTo>
                  <a:lnTo>
                    <a:pt x="2016506" y="685927"/>
                  </a:lnTo>
                  <a:cubicBezTo>
                    <a:pt x="2079117" y="685927"/>
                    <a:pt x="2129282" y="637286"/>
                    <a:pt x="2129282" y="577977"/>
                  </a:cubicBezTo>
                  <a:lnTo>
                    <a:pt x="2129282" y="120650"/>
                  </a:lnTo>
                  <a:cubicBezTo>
                    <a:pt x="2129282" y="61214"/>
                    <a:pt x="2078990" y="12700"/>
                    <a:pt x="2016506" y="12700"/>
                  </a:cubicBezTo>
                  <a:lnTo>
                    <a:pt x="125476" y="12700"/>
                  </a:lnTo>
                  <a:lnTo>
                    <a:pt x="125476" y="6350"/>
                  </a:lnTo>
                  <a:lnTo>
                    <a:pt x="125476" y="12700"/>
                  </a:lnTo>
                  <a:cubicBezTo>
                    <a:pt x="62992" y="12700"/>
                    <a:pt x="12700" y="61341"/>
                    <a:pt x="12700" y="120650"/>
                  </a:cubicBezTo>
                  <a:close/>
                </a:path>
              </a:pathLst>
            </a:custGeom>
            <a:solidFill>
              <a:srgbClr val="E3E9ED"/>
            </a:solidFill>
          </p:spPr>
        </p:sp>
        <p:sp>
          <p:nvSpPr>
            <p:cNvPr name="TextBox 61" id="61"/>
            <p:cNvSpPr txBox="true"/>
            <p:nvPr/>
          </p:nvSpPr>
          <p:spPr>
            <a:xfrm>
              <a:off x="0" y="0"/>
              <a:ext cx="2170588" cy="728853"/>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62" id="62"/>
          <p:cNvGrpSpPr/>
          <p:nvPr/>
        </p:nvGrpSpPr>
        <p:grpSpPr>
          <a:xfrm rot="0">
            <a:off x="5826868" y="8176876"/>
            <a:ext cx="3208350" cy="1077319"/>
            <a:chOff x="0" y="0"/>
            <a:chExt cx="2170588" cy="728853"/>
          </a:xfrm>
        </p:grpSpPr>
        <p:sp>
          <p:nvSpPr>
            <p:cNvPr name="Freeform 63" id="63"/>
            <p:cNvSpPr/>
            <p:nvPr/>
          </p:nvSpPr>
          <p:spPr>
            <a:xfrm flipH="false" flipV="false" rot="0">
              <a:off x="0" y="0"/>
              <a:ext cx="2141982" cy="698627"/>
            </a:xfrm>
            <a:custGeom>
              <a:avLst/>
              <a:gdLst/>
              <a:ahLst/>
              <a:cxnLst/>
              <a:rect r="r" b="b" t="t" l="l"/>
              <a:pathLst>
                <a:path h="698627" w="2141982">
                  <a:moveTo>
                    <a:pt x="0" y="120650"/>
                  </a:moveTo>
                  <a:cubicBezTo>
                    <a:pt x="0" y="53848"/>
                    <a:pt x="56388" y="0"/>
                    <a:pt x="125476" y="0"/>
                  </a:cubicBezTo>
                  <a:lnTo>
                    <a:pt x="2016506" y="0"/>
                  </a:lnTo>
                  <a:lnTo>
                    <a:pt x="2016506" y="6350"/>
                  </a:lnTo>
                  <a:lnTo>
                    <a:pt x="2016506" y="0"/>
                  </a:lnTo>
                  <a:cubicBezTo>
                    <a:pt x="2085594" y="0"/>
                    <a:pt x="2141982" y="53848"/>
                    <a:pt x="2141982" y="120650"/>
                  </a:cubicBezTo>
                  <a:lnTo>
                    <a:pt x="2135632" y="120650"/>
                  </a:lnTo>
                  <a:lnTo>
                    <a:pt x="2141982" y="120650"/>
                  </a:lnTo>
                  <a:lnTo>
                    <a:pt x="2141982" y="577977"/>
                  </a:lnTo>
                  <a:lnTo>
                    <a:pt x="2135632" y="577977"/>
                  </a:lnTo>
                  <a:lnTo>
                    <a:pt x="2141982" y="577977"/>
                  </a:lnTo>
                  <a:cubicBezTo>
                    <a:pt x="2141982" y="644906"/>
                    <a:pt x="2085594" y="698627"/>
                    <a:pt x="2016506" y="698627"/>
                  </a:cubicBezTo>
                  <a:lnTo>
                    <a:pt x="2016506" y="692277"/>
                  </a:lnTo>
                  <a:lnTo>
                    <a:pt x="2016506" y="698627"/>
                  </a:lnTo>
                  <a:lnTo>
                    <a:pt x="125476" y="698627"/>
                  </a:lnTo>
                  <a:lnTo>
                    <a:pt x="125476" y="692277"/>
                  </a:lnTo>
                  <a:lnTo>
                    <a:pt x="125476" y="698627"/>
                  </a:lnTo>
                  <a:cubicBezTo>
                    <a:pt x="56388" y="698627"/>
                    <a:pt x="0" y="644906"/>
                    <a:pt x="0" y="577977"/>
                  </a:cubicBezTo>
                  <a:lnTo>
                    <a:pt x="0" y="120650"/>
                  </a:lnTo>
                  <a:lnTo>
                    <a:pt x="6350" y="120650"/>
                  </a:lnTo>
                  <a:lnTo>
                    <a:pt x="0" y="120650"/>
                  </a:lnTo>
                  <a:moveTo>
                    <a:pt x="12700" y="120650"/>
                  </a:moveTo>
                  <a:lnTo>
                    <a:pt x="12700" y="577977"/>
                  </a:lnTo>
                  <a:lnTo>
                    <a:pt x="6350" y="577977"/>
                  </a:lnTo>
                  <a:lnTo>
                    <a:pt x="12700" y="577977"/>
                  </a:lnTo>
                  <a:cubicBezTo>
                    <a:pt x="12700" y="637413"/>
                    <a:pt x="62992" y="685927"/>
                    <a:pt x="125476" y="685927"/>
                  </a:cubicBezTo>
                  <a:lnTo>
                    <a:pt x="2016506" y="685927"/>
                  </a:lnTo>
                  <a:cubicBezTo>
                    <a:pt x="2079117" y="685927"/>
                    <a:pt x="2129282" y="637286"/>
                    <a:pt x="2129282" y="577977"/>
                  </a:cubicBezTo>
                  <a:lnTo>
                    <a:pt x="2129282" y="120650"/>
                  </a:lnTo>
                  <a:cubicBezTo>
                    <a:pt x="2129282" y="61214"/>
                    <a:pt x="2078990" y="12700"/>
                    <a:pt x="2016506" y="12700"/>
                  </a:cubicBezTo>
                  <a:lnTo>
                    <a:pt x="125476" y="12700"/>
                  </a:lnTo>
                  <a:lnTo>
                    <a:pt x="125476" y="6350"/>
                  </a:lnTo>
                  <a:lnTo>
                    <a:pt x="125476" y="12700"/>
                  </a:lnTo>
                  <a:cubicBezTo>
                    <a:pt x="62992" y="12700"/>
                    <a:pt x="12700" y="61341"/>
                    <a:pt x="12700" y="120650"/>
                  </a:cubicBezTo>
                  <a:close/>
                </a:path>
              </a:pathLst>
            </a:custGeom>
            <a:solidFill>
              <a:srgbClr val="E3E9ED"/>
            </a:solidFill>
          </p:spPr>
        </p:sp>
        <p:sp>
          <p:nvSpPr>
            <p:cNvPr name="TextBox 64" id="64"/>
            <p:cNvSpPr txBox="true"/>
            <p:nvPr/>
          </p:nvSpPr>
          <p:spPr>
            <a:xfrm>
              <a:off x="0" y="0"/>
              <a:ext cx="2170588" cy="728853"/>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grpSp>
        <p:nvGrpSpPr>
          <p:cNvPr name="Group 65" id="65"/>
          <p:cNvGrpSpPr/>
          <p:nvPr/>
        </p:nvGrpSpPr>
        <p:grpSpPr>
          <a:xfrm rot="0">
            <a:off x="9252774" y="8176876"/>
            <a:ext cx="3208350" cy="1077319"/>
            <a:chOff x="0" y="0"/>
            <a:chExt cx="2170588" cy="728853"/>
          </a:xfrm>
        </p:grpSpPr>
        <p:sp>
          <p:nvSpPr>
            <p:cNvPr name="Freeform 66" id="66"/>
            <p:cNvSpPr/>
            <p:nvPr/>
          </p:nvSpPr>
          <p:spPr>
            <a:xfrm flipH="false" flipV="false" rot="0">
              <a:off x="0" y="0"/>
              <a:ext cx="2141982" cy="698627"/>
            </a:xfrm>
            <a:custGeom>
              <a:avLst/>
              <a:gdLst/>
              <a:ahLst/>
              <a:cxnLst/>
              <a:rect r="r" b="b" t="t" l="l"/>
              <a:pathLst>
                <a:path h="698627" w="2141982">
                  <a:moveTo>
                    <a:pt x="0" y="120650"/>
                  </a:moveTo>
                  <a:cubicBezTo>
                    <a:pt x="0" y="53848"/>
                    <a:pt x="56388" y="0"/>
                    <a:pt x="125476" y="0"/>
                  </a:cubicBezTo>
                  <a:lnTo>
                    <a:pt x="2016506" y="0"/>
                  </a:lnTo>
                  <a:lnTo>
                    <a:pt x="2016506" y="6350"/>
                  </a:lnTo>
                  <a:lnTo>
                    <a:pt x="2016506" y="0"/>
                  </a:lnTo>
                  <a:cubicBezTo>
                    <a:pt x="2085594" y="0"/>
                    <a:pt x="2141982" y="53848"/>
                    <a:pt x="2141982" y="120650"/>
                  </a:cubicBezTo>
                  <a:lnTo>
                    <a:pt x="2135632" y="120650"/>
                  </a:lnTo>
                  <a:lnTo>
                    <a:pt x="2141982" y="120650"/>
                  </a:lnTo>
                  <a:lnTo>
                    <a:pt x="2141982" y="577977"/>
                  </a:lnTo>
                  <a:lnTo>
                    <a:pt x="2135632" y="577977"/>
                  </a:lnTo>
                  <a:lnTo>
                    <a:pt x="2141982" y="577977"/>
                  </a:lnTo>
                  <a:cubicBezTo>
                    <a:pt x="2141982" y="644906"/>
                    <a:pt x="2085594" y="698627"/>
                    <a:pt x="2016506" y="698627"/>
                  </a:cubicBezTo>
                  <a:lnTo>
                    <a:pt x="2016506" y="692277"/>
                  </a:lnTo>
                  <a:lnTo>
                    <a:pt x="2016506" y="698627"/>
                  </a:lnTo>
                  <a:lnTo>
                    <a:pt x="125476" y="698627"/>
                  </a:lnTo>
                  <a:lnTo>
                    <a:pt x="125476" y="692277"/>
                  </a:lnTo>
                  <a:lnTo>
                    <a:pt x="125476" y="698627"/>
                  </a:lnTo>
                  <a:cubicBezTo>
                    <a:pt x="56388" y="698627"/>
                    <a:pt x="0" y="644906"/>
                    <a:pt x="0" y="577977"/>
                  </a:cubicBezTo>
                  <a:lnTo>
                    <a:pt x="0" y="120650"/>
                  </a:lnTo>
                  <a:lnTo>
                    <a:pt x="6350" y="120650"/>
                  </a:lnTo>
                  <a:lnTo>
                    <a:pt x="0" y="120650"/>
                  </a:lnTo>
                  <a:moveTo>
                    <a:pt x="12700" y="120650"/>
                  </a:moveTo>
                  <a:lnTo>
                    <a:pt x="12700" y="577977"/>
                  </a:lnTo>
                  <a:lnTo>
                    <a:pt x="6350" y="577977"/>
                  </a:lnTo>
                  <a:lnTo>
                    <a:pt x="12700" y="577977"/>
                  </a:lnTo>
                  <a:cubicBezTo>
                    <a:pt x="12700" y="637413"/>
                    <a:pt x="62992" y="685927"/>
                    <a:pt x="125476" y="685927"/>
                  </a:cubicBezTo>
                  <a:lnTo>
                    <a:pt x="2016506" y="685927"/>
                  </a:lnTo>
                  <a:cubicBezTo>
                    <a:pt x="2079117" y="685927"/>
                    <a:pt x="2129282" y="637286"/>
                    <a:pt x="2129282" y="577977"/>
                  </a:cubicBezTo>
                  <a:lnTo>
                    <a:pt x="2129282" y="120650"/>
                  </a:lnTo>
                  <a:cubicBezTo>
                    <a:pt x="2129282" y="61214"/>
                    <a:pt x="2078990" y="12700"/>
                    <a:pt x="2016506" y="12700"/>
                  </a:cubicBezTo>
                  <a:lnTo>
                    <a:pt x="125476" y="12700"/>
                  </a:lnTo>
                  <a:lnTo>
                    <a:pt x="125476" y="6350"/>
                  </a:lnTo>
                  <a:lnTo>
                    <a:pt x="125476" y="12700"/>
                  </a:lnTo>
                  <a:cubicBezTo>
                    <a:pt x="62992" y="12700"/>
                    <a:pt x="12700" y="61341"/>
                    <a:pt x="12700" y="120650"/>
                  </a:cubicBezTo>
                  <a:close/>
                </a:path>
              </a:pathLst>
            </a:custGeom>
            <a:solidFill>
              <a:srgbClr val="E3E9ED"/>
            </a:solidFill>
          </p:spPr>
        </p:sp>
        <p:sp>
          <p:nvSpPr>
            <p:cNvPr name="TextBox 67" id="67"/>
            <p:cNvSpPr txBox="true"/>
            <p:nvPr/>
          </p:nvSpPr>
          <p:spPr>
            <a:xfrm>
              <a:off x="0" y="0"/>
              <a:ext cx="2170588" cy="728853"/>
            </a:xfrm>
            <a:prstGeom prst="rect">
              <a:avLst/>
            </a:prstGeom>
          </p:spPr>
          <p:txBody>
            <a:bodyPr anchor="ctr" rtlCol="false" tIns="100117" lIns="100117" bIns="100117" rIns="100117"/>
            <a:lstStyle/>
            <a:p>
              <a:pPr algn="l">
                <a:lnSpc>
                  <a:spcPts val="2364"/>
                </a:lnSpc>
              </a:pPr>
              <a:r>
                <a:rPr lang="en-US" sz="1970">
                  <a:solidFill>
                    <a:srgbClr val="808080"/>
                  </a:solidFill>
                  <a:latin typeface="Tahoma"/>
                  <a:ea typeface="Tahoma"/>
                  <a:cs typeface="Tahoma"/>
                  <a:sym typeface="Tahoma"/>
                </a:rPr>
                <a:t>Quisque quis ex eleifend ante laoreet congue.</a:t>
              </a:r>
            </a:p>
          </p:txBody>
        </p:sp>
      </p:grpSp>
      <p:grpSp>
        <p:nvGrpSpPr>
          <p:cNvPr name="Group 68" id="68"/>
          <p:cNvGrpSpPr/>
          <p:nvPr/>
        </p:nvGrpSpPr>
        <p:grpSpPr>
          <a:xfrm rot="0">
            <a:off x="12678679" y="8176876"/>
            <a:ext cx="3208350" cy="1077319"/>
            <a:chOff x="0" y="0"/>
            <a:chExt cx="2170588" cy="728853"/>
          </a:xfrm>
        </p:grpSpPr>
        <p:sp>
          <p:nvSpPr>
            <p:cNvPr name="Freeform 69" id="69"/>
            <p:cNvSpPr/>
            <p:nvPr/>
          </p:nvSpPr>
          <p:spPr>
            <a:xfrm flipH="false" flipV="false" rot="0">
              <a:off x="0" y="0"/>
              <a:ext cx="2141982" cy="698627"/>
            </a:xfrm>
            <a:custGeom>
              <a:avLst/>
              <a:gdLst/>
              <a:ahLst/>
              <a:cxnLst/>
              <a:rect r="r" b="b" t="t" l="l"/>
              <a:pathLst>
                <a:path h="698627" w="2141982">
                  <a:moveTo>
                    <a:pt x="0" y="120650"/>
                  </a:moveTo>
                  <a:cubicBezTo>
                    <a:pt x="0" y="53848"/>
                    <a:pt x="56388" y="0"/>
                    <a:pt x="125476" y="0"/>
                  </a:cubicBezTo>
                  <a:lnTo>
                    <a:pt x="2016506" y="0"/>
                  </a:lnTo>
                  <a:lnTo>
                    <a:pt x="2016506" y="6350"/>
                  </a:lnTo>
                  <a:lnTo>
                    <a:pt x="2016506" y="0"/>
                  </a:lnTo>
                  <a:cubicBezTo>
                    <a:pt x="2085594" y="0"/>
                    <a:pt x="2141982" y="53848"/>
                    <a:pt x="2141982" y="120650"/>
                  </a:cubicBezTo>
                  <a:lnTo>
                    <a:pt x="2135632" y="120650"/>
                  </a:lnTo>
                  <a:lnTo>
                    <a:pt x="2141982" y="120650"/>
                  </a:lnTo>
                  <a:lnTo>
                    <a:pt x="2141982" y="577977"/>
                  </a:lnTo>
                  <a:lnTo>
                    <a:pt x="2135632" y="577977"/>
                  </a:lnTo>
                  <a:lnTo>
                    <a:pt x="2141982" y="577977"/>
                  </a:lnTo>
                  <a:cubicBezTo>
                    <a:pt x="2141982" y="644906"/>
                    <a:pt x="2085594" y="698627"/>
                    <a:pt x="2016506" y="698627"/>
                  </a:cubicBezTo>
                  <a:lnTo>
                    <a:pt x="2016506" y="692277"/>
                  </a:lnTo>
                  <a:lnTo>
                    <a:pt x="2016506" y="698627"/>
                  </a:lnTo>
                  <a:lnTo>
                    <a:pt x="125476" y="698627"/>
                  </a:lnTo>
                  <a:lnTo>
                    <a:pt x="125476" y="692277"/>
                  </a:lnTo>
                  <a:lnTo>
                    <a:pt x="125476" y="698627"/>
                  </a:lnTo>
                  <a:cubicBezTo>
                    <a:pt x="56388" y="698627"/>
                    <a:pt x="0" y="644906"/>
                    <a:pt x="0" y="577977"/>
                  </a:cubicBezTo>
                  <a:lnTo>
                    <a:pt x="0" y="120650"/>
                  </a:lnTo>
                  <a:lnTo>
                    <a:pt x="6350" y="120650"/>
                  </a:lnTo>
                  <a:lnTo>
                    <a:pt x="0" y="120650"/>
                  </a:lnTo>
                  <a:moveTo>
                    <a:pt x="12700" y="120650"/>
                  </a:moveTo>
                  <a:lnTo>
                    <a:pt x="12700" y="577977"/>
                  </a:lnTo>
                  <a:lnTo>
                    <a:pt x="6350" y="577977"/>
                  </a:lnTo>
                  <a:lnTo>
                    <a:pt x="12700" y="577977"/>
                  </a:lnTo>
                  <a:cubicBezTo>
                    <a:pt x="12700" y="637413"/>
                    <a:pt x="62992" y="685927"/>
                    <a:pt x="125476" y="685927"/>
                  </a:cubicBezTo>
                  <a:lnTo>
                    <a:pt x="2016506" y="685927"/>
                  </a:lnTo>
                  <a:cubicBezTo>
                    <a:pt x="2079117" y="685927"/>
                    <a:pt x="2129282" y="637286"/>
                    <a:pt x="2129282" y="577977"/>
                  </a:cubicBezTo>
                  <a:lnTo>
                    <a:pt x="2129282" y="120650"/>
                  </a:lnTo>
                  <a:cubicBezTo>
                    <a:pt x="2129282" y="61214"/>
                    <a:pt x="2078990" y="12700"/>
                    <a:pt x="2016506" y="12700"/>
                  </a:cubicBezTo>
                  <a:lnTo>
                    <a:pt x="125476" y="12700"/>
                  </a:lnTo>
                  <a:lnTo>
                    <a:pt x="125476" y="6350"/>
                  </a:lnTo>
                  <a:lnTo>
                    <a:pt x="125476" y="12700"/>
                  </a:lnTo>
                  <a:cubicBezTo>
                    <a:pt x="62992" y="12700"/>
                    <a:pt x="12700" y="61341"/>
                    <a:pt x="12700" y="120650"/>
                  </a:cubicBezTo>
                  <a:close/>
                </a:path>
              </a:pathLst>
            </a:custGeom>
            <a:solidFill>
              <a:srgbClr val="E3E9ED"/>
            </a:solidFill>
          </p:spPr>
        </p:sp>
        <p:sp>
          <p:nvSpPr>
            <p:cNvPr name="TextBox 70" id="70"/>
            <p:cNvSpPr txBox="true"/>
            <p:nvPr/>
          </p:nvSpPr>
          <p:spPr>
            <a:xfrm>
              <a:off x="0" y="0"/>
              <a:ext cx="2170588" cy="728853"/>
            </a:xfrm>
            <a:prstGeom prst="rect">
              <a:avLst/>
            </a:prstGeom>
          </p:spPr>
          <p:txBody>
            <a:bodyPr anchor="ctr" rtlCol="false" tIns="100117" lIns="100117" bIns="100117" rIns="100117"/>
            <a:lstStyle/>
            <a:p>
              <a:pPr algn="ctr">
                <a:lnSpc>
                  <a:spcPts val="2364"/>
                </a:lnSpc>
              </a:pPr>
              <a:r>
                <a:rPr lang="en-US" sz="1970">
                  <a:solidFill>
                    <a:srgbClr val="002060"/>
                  </a:solidFill>
                  <a:latin typeface="Tahoma"/>
                  <a:ea typeface="Tahoma"/>
                  <a:cs typeface="Tahoma"/>
                  <a:sym typeface="Tahoma"/>
                </a:rPr>
                <a:t>367</a:t>
              </a:r>
            </a:p>
          </p:txBody>
        </p:sp>
      </p:grpSp>
      <p:sp>
        <p:nvSpPr>
          <p:cNvPr name="TextBox 71" id="71"/>
          <p:cNvSpPr txBox="true"/>
          <p:nvPr/>
        </p:nvSpPr>
        <p:spPr>
          <a:xfrm rot="0">
            <a:off x="2524231" y="1846926"/>
            <a:ext cx="13239537" cy="547670"/>
          </a:xfrm>
          <a:prstGeom prst="rect">
            <a:avLst/>
          </a:prstGeom>
        </p:spPr>
        <p:txBody>
          <a:bodyPr anchor="t" rtlCol="false" tIns="0" lIns="0" bIns="0" rIns="0">
            <a:spAutoFit/>
          </a:bodyPr>
          <a:lstStyle/>
          <a:p>
            <a:pPr algn="ctr">
              <a:lnSpc>
                <a:spcPts val="4256"/>
              </a:lnSpc>
            </a:pPr>
            <a:r>
              <a:rPr lang="en-US" sz="3547" b="true">
                <a:solidFill>
                  <a:srgbClr val="002060"/>
                </a:solidFill>
                <a:latin typeface="Tahoma Bold"/>
                <a:ea typeface="Tahoma Bold"/>
                <a:cs typeface="Tahoma Bold"/>
                <a:sym typeface="Tahoma Bold"/>
              </a:rPr>
              <a:t>Título tabla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740822" y="3063236"/>
            <a:ext cx="15182711" cy="4988958"/>
          </a:xfrm>
          <a:prstGeom prst="rect">
            <a:avLst/>
          </a:prstGeom>
        </p:spPr>
        <p:txBody>
          <a:bodyPr anchor="t" rtlCol="false" tIns="0" lIns="0" bIns="0" rIns="0">
            <a:spAutoFit/>
          </a:bodyPr>
          <a:lstStyle/>
          <a:p>
            <a:pPr algn="ctr">
              <a:lnSpc>
                <a:spcPts val="10216"/>
              </a:lnSpc>
            </a:pPr>
            <a:r>
              <a:rPr lang="en-US" sz="9459" b="true">
                <a:solidFill>
                  <a:srgbClr val="FFFFFF"/>
                </a:solidFill>
                <a:latin typeface="Tahoma Bold"/>
                <a:ea typeface="Tahoma Bold"/>
                <a:cs typeface="Tahoma Bold"/>
                <a:sym typeface="Tahoma Bold"/>
              </a:rPr>
              <a:t>¡Gracias!</a:t>
            </a:r>
          </a:p>
          <a:p>
            <a:pPr algn="ctr">
              <a:lnSpc>
                <a:spcPts val="10216"/>
              </a:lnSpc>
            </a:pPr>
          </a:p>
          <a:p>
            <a:pPr algn="ctr">
              <a:lnSpc>
                <a:spcPts val="10216"/>
              </a:lnSpc>
            </a:pPr>
          </a:p>
          <a:p>
            <a:pPr algn="ctr">
              <a:lnSpc>
                <a:spcPts val="2979"/>
              </a:lnSpc>
            </a:pPr>
            <a:r>
              <a:rPr lang="en-US" sz="2759" b="true">
                <a:solidFill>
                  <a:srgbClr val="8EA0C4"/>
                </a:solidFill>
                <a:latin typeface="Tahoma Bold"/>
                <a:ea typeface="Tahoma Bold"/>
                <a:cs typeface="Tahoma Bold"/>
                <a:sym typeface="Tahoma Bold"/>
              </a:rPr>
              <a:t>Datos de contacto:</a:t>
            </a:r>
          </a:p>
          <a:p>
            <a:pPr algn="ctr">
              <a:lnSpc>
                <a:spcPts val="2979"/>
              </a:lnSpc>
            </a:pPr>
          </a:p>
          <a:p>
            <a:pPr algn="ctr">
              <a:lnSpc>
                <a:spcPts val="2979"/>
              </a:lnSpc>
            </a:pPr>
            <a:r>
              <a:rPr lang="en-US" sz="2759">
                <a:solidFill>
                  <a:srgbClr val="FFFFFF"/>
                </a:solidFill>
                <a:latin typeface="Tahoma"/>
                <a:ea typeface="Tahoma"/>
                <a:cs typeface="Tahoma"/>
                <a:sym typeface="Tahoma"/>
              </a:rPr>
              <a:t>Correo electrónico / Teléfono / Página web</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170425" y="2762398"/>
            <a:ext cx="15461160" cy="4047847"/>
          </a:xfrm>
          <a:prstGeom prst="rect">
            <a:avLst/>
          </a:prstGeom>
        </p:spPr>
        <p:txBody>
          <a:bodyPr anchor="t" rtlCol="false" tIns="0" lIns="0" bIns="0" rIns="0">
            <a:spAutoFit/>
          </a:bodyPr>
          <a:lstStyle/>
          <a:p>
            <a:pPr algn="ctr">
              <a:lnSpc>
                <a:spcPts val="4178"/>
              </a:lnSpc>
            </a:pPr>
            <a:r>
              <a:rPr lang="en-US" sz="6306" b="true">
                <a:solidFill>
                  <a:srgbClr val="FFFFFF"/>
                </a:solidFill>
                <a:latin typeface="Tahoma Bold"/>
                <a:ea typeface="Tahoma Bold"/>
                <a:cs typeface="Tahoma Bold"/>
                <a:sym typeface="Tahoma Bold"/>
              </a:rPr>
              <a:t>Fuente tipográfica y colores</a:t>
            </a:r>
          </a:p>
          <a:p>
            <a:pPr algn="ctr">
              <a:lnSpc>
                <a:spcPts val="4178"/>
              </a:lnSpc>
            </a:pPr>
          </a:p>
          <a:p>
            <a:pPr algn="ctr">
              <a:lnSpc>
                <a:spcPts val="4178"/>
              </a:lnSpc>
            </a:pPr>
            <a:r>
              <a:rPr lang="en-US" sz="3153" b="true">
                <a:solidFill>
                  <a:srgbClr val="8EA0C4"/>
                </a:solidFill>
                <a:latin typeface="Tahoma Bold"/>
                <a:ea typeface="Tahoma Bold"/>
                <a:cs typeface="Tahoma Bold"/>
                <a:sym typeface="Tahoma Bold"/>
              </a:rPr>
              <a:t>Fuente tipográfica:</a:t>
            </a:r>
          </a:p>
          <a:p>
            <a:pPr algn="ctr">
              <a:lnSpc>
                <a:spcPts val="4178"/>
              </a:lnSpc>
            </a:pPr>
            <a:r>
              <a:rPr lang="en-US" sz="3153">
                <a:solidFill>
                  <a:srgbClr val="FFFFFF"/>
                </a:solidFill>
                <a:latin typeface="Tahoma"/>
                <a:ea typeface="Tahoma"/>
                <a:cs typeface="Tahoma"/>
                <a:sym typeface="Tahoma"/>
              </a:rPr>
              <a:t>La fuente principal de la plantilla es Tahoma que está por defecto en los sistemas operativos de PC y Mac</a:t>
            </a:r>
          </a:p>
          <a:p>
            <a:pPr algn="ctr">
              <a:lnSpc>
                <a:spcPts val="4178"/>
              </a:lnSpc>
            </a:pPr>
          </a:p>
          <a:p>
            <a:pPr algn="ctr">
              <a:lnSpc>
                <a:spcPts val="4178"/>
              </a:lnSpc>
            </a:pPr>
          </a:p>
          <a:p>
            <a:pPr algn="ctr">
              <a:lnSpc>
                <a:spcPts val="4178"/>
              </a:lnSpc>
            </a:pPr>
            <a:r>
              <a:rPr lang="en-US" sz="3153" b="true">
                <a:solidFill>
                  <a:srgbClr val="8EA0C4"/>
                </a:solidFill>
                <a:latin typeface="Tahoma Bold"/>
                <a:ea typeface="Tahoma Bold"/>
                <a:cs typeface="Tahoma Bold"/>
                <a:sym typeface="Tahoma Bold"/>
              </a:rPr>
              <a:t>Colores:</a:t>
            </a:r>
          </a:p>
        </p:txBody>
      </p:sp>
      <p:grpSp>
        <p:nvGrpSpPr>
          <p:cNvPr name="Group 4" id="4"/>
          <p:cNvGrpSpPr/>
          <p:nvPr/>
        </p:nvGrpSpPr>
        <p:grpSpPr>
          <a:xfrm rot="6880051">
            <a:off x="4643183" y="7280455"/>
            <a:ext cx="1559184" cy="1559184"/>
            <a:chOff x="0" y="0"/>
            <a:chExt cx="1347168" cy="1347168"/>
          </a:xfrm>
        </p:grpSpPr>
        <p:sp>
          <p:nvSpPr>
            <p:cNvPr name="Freeform 5" id="5"/>
            <p:cNvSpPr/>
            <p:nvPr/>
          </p:nvSpPr>
          <p:spPr>
            <a:xfrm flipH="false" flipV="false" rot="0">
              <a:off x="8509" y="8509"/>
              <a:ext cx="1330198" cy="1330198"/>
            </a:xfrm>
            <a:custGeom>
              <a:avLst/>
              <a:gdLst/>
              <a:ahLst/>
              <a:cxnLst/>
              <a:rect r="r" b="b" t="t" l="l"/>
              <a:pathLst>
                <a:path h="1330198" w="1330198">
                  <a:moveTo>
                    <a:pt x="0" y="665099"/>
                  </a:moveTo>
                  <a:cubicBezTo>
                    <a:pt x="0" y="297688"/>
                    <a:pt x="297688" y="0"/>
                    <a:pt x="665099" y="0"/>
                  </a:cubicBezTo>
                  <a:cubicBezTo>
                    <a:pt x="1032510" y="0"/>
                    <a:pt x="1330198" y="297815"/>
                    <a:pt x="1330198" y="665099"/>
                  </a:cubicBezTo>
                  <a:cubicBezTo>
                    <a:pt x="1330198" y="1032383"/>
                    <a:pt x="1032383" y="1330198"/>
                    <a:pt x="665099" y="1330198"/>
                  </a:cubicBezTo>
                  <a:cubicBezTo>
                    <a:pt x="297815" y="1330198"/>
                    <a:pt x="0" y="1032383"/>
                    <a:pt x="0" y="665099"/>
                  </a:cubicBezTo>
                  <a:close/>
                </a:path>
              </a:pathLst>
            </a:custGeom>
            <a:solidFill>
              <a:srgbClr val="002060"/>
            </a:solidFill>
          </p:spPr>
        </p:sp>
        <p:sp>
          <p:nvSpPr>
            <p:cNvPr name="Freeform 6" id="6"/>
            <p:cNvSpPr/>
            <p:nvPr/>
          </p:nvSpPr>
          <p:spPr>
            <a:xfrm flipH="false" flipV="false" rot="0">
              <a:off x="0" y="0"/>
              <a:ext cx="1347216" cy="1347216"/>
            </a:xfrm>
            <a:custGeom>
              <a:avLst/>
              <a:gdLst/>
              <a:ahLst/>
              <a:cxnLst/>
              <a:rect r="r" b="b" t="t" l="l"/>
              <a:pathLst>
                <a:path h="1347216" w="1347216">
                  <a:moveTo>
                    <a:pt x="0" y="673608"/>
                  </a:moveTo>
                  <a:cubicBezTo>
                    <a:pt x="0" y="301625"/>
                    <a:pt x="301625" y="0"/>
                    <a:pt x="673608" y="0"/>
                  </a:cubicBezTo>
                  <a:lnTo>
                    <a:pt x="673608" y="8509"/>
                  </a:lnTo>
                  <a:lnTo>
                    <a:pt x="673608" y="0"/>
                  </a:lnTo>
                  <a:cubicBezTo>
                    <a:pt x="1045591" y="0"/>
                    <a:pt x="1347216" y="301625"/>
                    <a:pt x="1347216" y="673608"/>
                  </a:cubicBezTo>
                  <a:lnTo>
                    <a:pt x="1338707" y="673608"/>
                  </a:lnTo>
                  <a:lnTo>
                    <a:pt x="1347216" y="673608"/>
                  </a:lnTo>
                  <a:cubicBezTo>
                    <a:pt x="1347216" y="1045591"/>
                    <a:pt x="1045591" y="1347216"/>
                    <a:pt x="673608" y="1347216"/>
                  </a:cubicBezTo>
                  <a:lnTo>
                    <a:pt x="673608" y="1338707"/>
                  </a:lnTo>
                  <a:lnTo>
                    <a:pt x="673608" y="1347216"/>
                  </a:lnTo>
                  <a:cubicBezTo>
                    <a:pt x="301625" y="1347216"/>
                    <a:pt x="0" y="1045591"/>
                    <a:pt x="0" y="673608"/>
                  </a:cubicBezTo>
                  <a:lnTo>
                    <a:pt x="8509" y="673608"/>
                  </a:lnTo>
                  <a:lnTo>
                    <a:pt x="17018" y="673608"/>
                  </a:lnTo>
                  <a:lnTo>
                    <a:pt x="8509" y="673608"/>
                  </a:lnTo>
                  <a:lnTo>
                    <a:pt x="0" y="673608"/>
                  </a:lnTo>
                  <a:moveTo>
                    <a:pt x="16891" y="673608"/>
                  </a:moveTo>
                  <a:cubicBezTo>
                    <a:pt x="16891" y="678307"/>
                    <a:pt x="13081" y="682117"/>
                    <a:pt x="8382" y="682117"/>
                  </a:cubicBezTo>
                  <a:cubicBezTo>
                    <a:pt x="3683" y="682117"/>
                    <a:pt x="0" y="678307"/>
                    <a:pt x="0" y="673608"/>
                  </a:cubicBezTo>
                  <a:cubicBezTo>
                    <a:pt x="0" y="668909"/>
                    <a:pt x="3810" y="665099"/>
                    <a:pt x="8509" y="665099"/>
                  </a:cubicBezTo>
                  <a:cubicBezTo>
                    <a:pt x="13208" y="665099"/>
                    <a:pt x="17018" y="668909"/>
                    <a:pt x="17018" y="673608"/>
                  </a:cubicBezTo>
                  <a:cubicBezTo>
                    <a:pt x="17018" y="1036320"/>
                    <a:pt x="311023" y="1330198"/>
                    <a:pt x="673608" y="1330198"/>
                  </a:cubicBezTo>
                  <a:cubicBezTo>
                    <a:pt x="1036193" y="1330198"/>
                    <a:pt x="1330198" y="1036193"/>
                    <a:pt x="1330198" y="673608"/>
                  </a:cubicBezTo>
                  <a:cubicBezTo>
                    <a:pt x="1330198" y="311023"/>
                    <a:pt x="1036193" y="17018"/>
                    <a:pt x="673608" y="17018"/>
                  </a:cubicBezTo>
                  <a:lnTo>
                    <a:pt x="673608" y="8509"/>
                  </a:lnTo>
                  <a:lnTo>
                    <a:pt x="673608" y="17018"/>
                  </a:lnTo>
                  <a:cubicBezTo>
                    <a:pt x="310896" y="17018"/>
                    <a:pt x="17018" y="311023"/>
                    <a:pt x="17018" y="673608"/>
                  </a:cubicBezTo>
                  <a:close/>
                </a:path>
              </a:pathLst>
            </a:custGeom>
            <a:solidFill>
              <a:srgbClr val="FFFFFF"/>
            </a:solidFill>
          </p:spPr>
        </p:sp>
      </p:grpSp>
      <p:grpSp>
        <p:nvGrpSpPr>
          <p:cNvPr name="Group 7" id="7"/>
          <p:cNvGrpSpPr/>
          <p:nvPr/>
        </p:nvGrpSpPr>
        <p:grpSpPr>
          <a:xfrm rot="6880051">
            <a:off x="6826254" y="7272789"/>
            <a:ext cx="1539586" cy="1539586"/>
            <a:chOff x="0" y="0"/>
            <a:chExt cx="1330235" cy="1330235"/>
          </a:xfrm>
        </p:grpSpPr>
        <p:sp>
          <p:nvSpPr>
            <p:cNvPr name="Freeform 8" id="8"/>
            <p:cNvSpPr/>
            <p:nvPr/>
          </p:nvSpPr>
          <p:spPr>
            <a:xfrm flipH="false" flipV="false" rot="0">
              <a:off x="0" y="0"/>
              <a:ext cx="1330198" cy="1330198"/>
            </a:xfrm>
            <a:custGeom>
              <a:avLst/>
              <a:gdLst/>
              <a:ahLst/>
              <a:cxnLst/>
              <a:rect r="r" b="b" t="t" l="l"/>
              <a:pathLst>
                <a:path h="1330198" w="1330198">
                  <a:moveTo>
                    <a:pt x="0" y="665099"/>
                  </a:moveTo>
                  <a:cubicBezTo>
                    <a:pt x="0" y="297815"/>
                    <a:pt x="297815" y="0"/>
                    <a:pt x="665099" y="0"/>
                  </a:cubicBezTo>
                  <a:cubicBezTo>
                    <a:pt x="1032383" y="0"/>
                    <a:pt x="1330198" y="297815"/>
                    <a:pt x="1330198" y="665099"/>
                  </a:cubicBezTo>
                  <a:cubicBezTo>
                    <a:pt x="1330198" y="1032383"/>
                    <a:pt x="1032383" y="1330198"/>
                    <a:pt x="665099" y="1330198"/>
                  </a:cubicBezTo>
                  <a:cubicBezTo>
                    <a:pt x="297815" y="1330198"/>
                    <a:pt x="0" y="1032510"/>
                    <a:pt x="0" y="665099"/>
                  </a:cubicBezTo>
                  <a:close/>
                </a:path>
              </a:pathLst>
            </a:custGeom>
            <a:solidFill>
              <a:srgbClr val="8EA0C4"/>
            </a:solidFill>
          </p:spPr>
        </p:sp>
      </p:grpSp>
      <p:grpSp>
        <p:nvGrpSpPr>
          <p:cNvPr name="Group 9" id="9"/>
          <p:cNvGrpSpPr/>
          <p:nvPr/>
        </p:nvGrpSpPr>
        <p:grpSpPr>
          <a:xfrm rot="6880051">
            <a:off x="9421338" y="7272789"/>
            <a:ext cx="1539586" cy="1539586"/>
            <a:chOff x="0" y="0"/>
            <a:chExt cx="1330235" cy="1330235"/>
          </a:xfrm>
        </p:grpSpPr>
        <p:sp>
          <p:nvSpPr>
            <p:cNvPr name="Freeform 10" id="10"/>
            <p:cNvSpPr/>
            <p:nvPr/>
          </p:nvSpPr>
          <p:spPr>
            <a:xfrm flipH="false" flipV="false" rot="0">
              <a:off x="0" y="0"/>
              <a:ext cx="1330198" cy="1330198"/>
            </a:xfrm>
            <a:custGeom>
              <a:avLst/>
              <a:gdLst/>
              <a:ahLst/>
              <a:cxnLst/>
              <a:rect r="r" b="b" t="t" l="l"/>
              <a:pathLst>
                <a:path h="1330198" w="1330198">
                  <a:moveTo>
                    <a:pt x="0" y="665099"/>
                  </a:moveTo>
                  <a:cubicBezTo>
                    <a:pt x="0" y="297815"/>
                    <a:pt x="297815" y="0"/>
                    <a:pt x="665099" y="0"/>
                  </a:cubicBezTo>
                  <a:cubicBezTo>
                    <a:pt x="1032383" y="0"/>
                    <a:pt x="1330198" y="297815"/>
                    <a:pt x="1330198" y="665099"/>
                  </a:cubicBezTo>
                  <a:cubicBezTo>
                    <a:pt x="1330198" y="1032383"/>
                    <a:pt x="1032383" y="1330198"/>
                    <a:pt x="665099" y="1330198"/>
                  </a:cubicBezTo>
                  <a:cubicBezTo>
                    <a:pt x="297815" y="1330198"/>
                    <a:pt x="0" y="1032510"/>
                    <a:pt x="0" y="665099"/>
                  </a:cubicBezTo>
                  <a:close/>
                </a:path>
              </a:pathLst>
            </a:custGeom>
            <a:solidFill>
              <a:srgbClr val="F22048"/>
            </a:solidFill>
          </p:spPr>
        </p:sp>
      </p:grpSp>
      <p:grpSp>
        <p:nvGrpSpPr>
          <p:cNvPr name="Group 11" id="11"/>
          <p:cNvGrpSpPr/>
          <p:nvPr/>
        </p:nvGrpSpPr>
        <p:grpSpPr>
          <a:xfrm rot="6880051">
            <a:off x="11821791" y="7272789"/>
            <a:ext cx="1539586" cy="1539586"/>
            <a:chOff x="0" y="0"/>
            <a:chExt cx="1330235" cy="1330235"/>
          </a:xfrm>
        </p:grpSpPr>
        <p:sp>
          <p:nvSpPr>
            <p:cNvPr name="Freeform 12" id="12"/>
            <p:cNvSpPr/>
            <p:nvPr/>
          </p:nvSpPr>
          <p:spPr>
            <a:xfrm flipH="false" flipV="false" rot="0">
              <a:off x="0" y="0"/>
              <a:ext cx="1330198" cy="1330198"/>
            </a:xfrm>
            <a:custGeom>
              <a:avLst/>
              <a:gdLst/>
              <a:ahLst/>
              <a:cxnLst/>
              <a:rect r="r" b="b" t="t" l="l"/>
              <a:pathLst>
                <a:path h="1330198" w="1330198">
                  <a:moveTo>
                    <a:pt x="0" y="665099"/>
                  </a:moveTo>
                  <a:cubicBezTo>
                    <a:pt x="0" y="297815"/>
                    <a:pt x="297815" y="0"/>
                    <a:pt x="665099" y="0"/>
                  </a:cubicBezTo>
                  <a:cubicBezTo>
                    <a:pt x="1032383" y="0"/>
                    <a:pt x="1330198" y="297815"/>
                    <a:pt x="1330198" y="665099"/>
                  </a:cubicBezTo>
                  <a:cubicBezTo>
                    <a:pt x="1330198" y="1032383"/>
                    <a:pt x="1032383" y="1330198"/>
                    <a:pt x="665099" y="1330198"/>
                  </a:cubicBezTo>
                  <a:cubicBezTo>
                    <a:pt x="297815" y="1330198"/>
                    <a:pt x="0" y="1032510"/>
                    <a:pt x="0" y="665099"/>
                  </a:cubicBezTo>
                  <a:close/>
                </a:path>
              </a:pathLst>
            </a:custGeom>
            <a:solidFill>
              <a:srgbClr val="FFFFFF"/>
            </a:solidFill>
          </p:spPr>
        </p:sp>
      </p:grpSp>
      <p:sp>
        <p:nvSpPr>
          <p:cNvPr name="TextBox 13" id="13"/>
          <p:cNvSpPr txBox="true"/>
          <p:nvPr/>
        </p:nvSpPr>
        <p:spPr>
          <a:xfrm rot="0">
            <a:off x="4799452" y="9169361"/>
            <a:ext cx="1246644" cy="220481"/>
          </a:xfrm>
          <a:prstGeom prst="rect">
            <a:avLst/>
          </a:prstGeom>
        </p:spPr>
        <p:txBody>
          <a:bodyPr anchor="t" rtlCol="false" tIns="0" lIns="0" bIns="0" rIns="0">
            <a:spAutoFit/>
          </a:bodyPr>
          <a:lstStyle/>
          <a:p>
            <a:pPr algn="ctr">
              <a:lnSpc>
                <a:spcPts val="1851"/>
              </a:lnSpc>
            </a:pPr>
            <a:r>
              <a:rPr lang="en-US" sz="1543">
                <a:solidFill>
                  <a:srgbClr val="FFFFFF"/>
                </a:solidFill>
                <a:latin typeface="Tahoma"/>
                <a:ea typeface="Tahoma"/>
                <a:cs typeface="Tahoma"/>
                <a:sym typeface="Tahoma"/>
              </a:rPr>
              <a:t>#</a:t>
            </a:r>
            <a:r>
              <a:rPr lang="en-US" sz="1543">
                <a:solidFill>
                  <a:srgbClr val="FFFFFF"/>
                </a:solidFill>
                <a:latin typeface="Tahoma"/>
                <a:ea typeface="Tahoma"/>
                <a:cs typeface="Tahoma"/>
                <a:sym typeface="Tahoma"/>
              </a:rPr>
              <a:t>002060</a:t>
            </a:r>
          </a:p>
        </p:txBody>
      </p:sp>
      <p:sp>
        <p:nvSpPr>
          <p:cNvPr name="TextBox 14" id="14"/>
          <p:cNvSpPr txBox="true"/>
          <p:nvPr/>
        </p:nvSpPr>
        <p:spPr>
          <a:xfrm rot="0">
            <a:off x="6907956" y="9169361"/>
            <a:ext cx="1246644" cy="229762"/>
          </a:xfrm>
          <a:prstGeom prst="rect">
            <a:avLst/>
          </a:prstGeom>
        </p:spPr>
        <p:txBody>
          <a:bodyPr anchor="t" rtlCol="false" tIns="0" lIns="0" bIns="0" rIns="0">
            <a:spAutoFit/>
          </a:bodyPr>
          <a:lstStyle/>
          <a:p>
            <a:pPr algn="ctr">
              <a:lnSpc>
                <a:spcPts val="1851"/>
              </a:lnSpc>
            </a:pPr>
            <a:r>
              <a:rPr lang="en-US" sz="1543">
                <a:solidFill>
                  <a:srgbClr val="FFFFFF"/>
                </a:solidFill>
                <a:latin typeface="Tahoma"/>
                <a:ea typeface="Tahoma"/>
                <a:cs typeface="Tahoma"/>
                <a:sym typeface="Tahoma"/>
              </a:rPr>
              <a:t>#8EA0C4</a:t>
            </a:r>
          </a:p>
        </p:txBody>
      </p:sp>
      <p:sp>
        <p:nvSpPr>
          <p:cNvPr name="TextBox 15" id="15"/>
          <p:cNvSpPr txBox="true"/>
          <p:nvPr/>
        </p:nvSpPr>
        <p:spPr>
          <a:xfrm rot="0">
            <a:off x="9584137" y="9169361"/>
            <a:ext cx="1246644" cy="229762"/>
          </a:xfrm>
          <a:prstGeom prst="rect">
            <a:avLst/>
          </a:prstGeom>
        </p:spPr>
        <p:txBody>
          <a:bodyPr anchor="t" rtlCol="false" tIns="0" lIns="0" bIns="0" rIns="0">
            <a:spAutoFit/>
          </a:bodyPr>
          <a:lstStyle/>
          <a:p>
            <a:pPr algn="ctr">
              <a:lnSpc>
                <a:spcPts val="1851"/>
              </a:lnSpc>
            </a:pPr>
            <a:r>
              <a:rPr lang="en-US" sz="1543">
                <a:solidFill>
                  <a:srgbClr val="FFFFFF"/>
                </a:solidFill>
                <a:latin typeface="Tahoma"/>
                <a:ea typeface="Tahoma"/>
                <a:cs typeface="Tahoma"/>
                <a:sym typeface="Tahoma"/>
              </a:rPr>
              <a:t>#F22048</a:t>
            </a:r>
          </a:p>
        </p:txBody>
      </p:sp>
      <p:sp>
        <p:nvSpPr>
          <p:cNvPr name="TextBox 16" id="16"/>
          <p:cNvSpPr txBox="true"/>
          <p:nvPr/>
        </p:nvSpPr>
        <p:spPr>
          <a:xfrm rot="0">
            <a:off x="11984589" y="9169361"/>
            <a:ext cx="1246644" cy="238854"/>
          </a:xfrm>
          <a:prstGeom prst="rect">
            <a:avLst/>
          </a:prstGeom>
        </p:spPr>
        <p:txBody>
          <a:bodyPr anchor="t" rtlCol="false" tIns="0" lIns="0" bIns="0" rIns="0">
            <a:spAutoFit/>
          </a:bodyPr>
          <a:lstStyle/>
          <a:p>
            <a:pPr algn="ctr">
              <a:lnSpc>
                <a:spcPts val="1851"/>
              </a:lnSpc>
            </a:pPr>
            <a:r>
              <a:rPr lang="en-US" sz="1543">
                <a:solidFill>
                  <a:srgbClr val="FFFFFF"/>
                </a:solidFill>
                <a:latin typeface="Tahoma"/>
                <a:ea typeface="Tahoma"/>
                <a:cs typeface="Tahoma"/>
                <a:sym typeface="Tahoma"/>
              </a:rPr>
              <a:t>FFFFFF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DAGx9MBErPw</dc:identifier>
  <dcterms:modified xsi:type="dcterms:W3CDTF">2011-08-01T06:04:30Z</dcterms:modified>
  <cp:revision>1</cp:revision>
  <dc:title>PLANTILLA PRESENTACION ORAL III CONGRESO 2025</dc:title>
</cp:coreProperties>
</file>