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85000" cy="43192700"/>
  <p:notesSz cx="6858000" cy="9144000"/>
  <p:embeddedFontLst>
    <p:embeddedFont>
      <p:font typeface="Tahoma Bold" charset="1" panose="020B0804030504040204"/>
      <p:regular r:id="rId7"/>
    </p:embeddedFont>
    <p:embeddedFont>
      <p:font typeface="Tahoma" charset="1" panose="020B0604030504040204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32394525" cy="43195875"/>
          </a:xfrm>
          <a:custGeom>
            <a:avLst/>
            <a:gdLst/>
            <a:ahLst/>
            <a:cxnLst/>
            <a:rect r="r" b="b" t="t" l="l"/>
            <a:pathLst>
              <a:path h="43195875" w="32394525">
                <a:moveTo>
                  <a:pt x="0" y="0"/>
                </a:moveTo>
                <a:lnTo>
                  <a:pt x="32394525" y="0"/>
                </a:lnTo>
                <a:lnTo>
                  <a:pt x="32394525" y="43195875"/>
                </a:lnTo>
                <a:lnTo>
                  <a:pt x="0" y="4319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" r="0" b="-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690274" y="650077"/>
            <a:ext cx="22628361" cy="4543516"/>
            <a:chOff x="0" y="0"/>
            <a:chExt cx="30171148" cy="605802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30171148" cy="1810384"/>
              <a:chOff x="0" y="0"/>
              <a:chExt cx="30171148" cy="1810384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0171148" cy="1810384"/>
              </a:xfrm>
              <a:custGeom>
                <a:avLst/>
                <a:gdLst/>
                <a:ahLst/>
                <a:cxnLst/>
                <a:rect r="r" b="b" t="t" l="l"/>
                <a:pathLst>
                  <a:path h="1810384" w="30171148">
                    <a:moveTo>
                      <a:pt x="0" y="0"/>
                    </a:moveTo>
                    <a:lnTo>
                      <a:pt x="30171148" y="0"/>
                    </a:lnTo>
                    <a:lnTo>
                      <a:pt x="30171148" y="1810384"/>
                    </a:lnTo>
                    <a:lnTo>
                      <a:pt x="0" y="181038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95250"/>
                <a:ext cx="30171148" cy="1715134"/>
              </a:xfrm>
              <a:prstGeom prst="rect">
                <a:avLst/>
              </a:prstGeom>
            </p:spPr>
            <p:txBody>
              <a:bodyPr anchor="b" rtlCol="false" tIns="0" lIns="0" bIns="0" rIns="0"/>
              <a:lstStyle/>
              <a:p>
                <a:pPr algn="l">
                  <a:lnSpc>
                    <a:spcPts val="8640"/>
                  </a:lnSpc>
                </a:pPr>
                <a:r>
                  <a:rPr lang="en-US" sz="8000" b="true">
                    <a:solidFill>
                      <a:srgbClr val="FFFFFF"/>
                    </a:solidFill>
                    <a:latin typeface="Tahoma Bold"/>
                    <a:ea typeface="Tahoma Bold"/>
                    <a:cs typeface="Tahoma Bold"/>
                    <a:sym typeface="Tahoma Bold"/>
                  </a:rPr>
                  <a:t>Título póster</a:t>
                </a: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1" y="2277019"/>
              <a:ext cx="26447653" cy="1238928"/>
              <a:chOff x="0" y="0"/>
              <a:chExt cx="26447653" cy="12389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6447654" cy="1238928"/>
              </a:xfrm>
              <a:custGeom>
                <a:avLst/>
                <a:gdLst/>
                <a:ahLst/>
                <a:cxnLst/>
                <a:rect r="r" b="b" t="t" l="l"/>
                <a:pathLst>
                  <a:path h="1238928" w="26447654">
                    <a:moveTo>
                      <a:pt x="0" y="0"/>
                    </a:moveTo>
                    <a:lnTo>
                      <a:pt x="26447654" y="0"/>
                    </a:lnTo>
                    <a:lnTo>
                      <a:pt x="26447654" y="1238928"/>
                    </a:lnTo>
                    <a:lnTo>
                      <a:pt x="0" y="123892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57150"/>
                <a:ext cx="26447653" cy="1181778"/>
              </a:xfrm>
              <a:prstGeom prst="rect">
                <a:avLst/>
              </a:prstGeom>
            </p:spPr>
            <p:txBody>
              <a:bodyPr anchor="b" rtlCol="false" tIns="0" lIns="0" bIns="0" rIns="0"/>
              <a:lstStyle/>
              <a:p>
                <a:pPr algn="l">
                  <a:lnSpc>
                    <a:spcPts val="5184"/>
                  </a:lnSpc>
                </a:pPr>
                <a:r>
                  <a:rPr lang="en-US" sz="4800" b="true">
                    <a:solidFill>
                      <a:srgbClr val="8EA0C4"/>
                    </a:solidFill>
                    <a:latin typeface="Tahoma Bold"/>
                    <a:ea typeface="Tahoma Bold"/>
                    <a:cs typeface="Tahoma Bold"/>
                    <a:sym typeface="Tahoma Bold"/>
                  </a:rPr>
                  <a:t>Subtítulo</a:t>
                </a: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1" y="4306891"/>
              <a:ext cx="26447653" cy="690959"/>
              <a:chOff x="0" y="0"/>
              <a:chExt cx="26447653" cy="69095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6447654" cy="690959"/>
              </a:xfrm>
              <a:custGeom>
                <a:avLst/>
                <a:gdLst/>
                <a:ahLst/>
                <a:cxnLst/>
                <a:rect r="r" b="b" t="t" l="l"/>
                <a:pathLst>
                  <a:path h="690959" w="26447654">
                    <a:moveTo>
                      <a:pt x="0" y="0"/>
                    </a:moveTo>
                    <a:lnTo>
                      <a:pt x="26447654" y="0"/>
                    </a:lnTo>
                    <a:lnTo>
                      <a:pt x="26447654" y="690959"/>
                    </a:lnTo>
                    <a:lnTo>
                      <a:pt x="0" y="69095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66675"/>
                <a:ext cx="26447653" cy="624284"/>
              </a:xfrm>
              <a:prstGeom prst="rect">
                <a:avLst/>
              </a:prstGeom>
            </p:spPr>
            <p:txBody>
              <a:bodyPr anchor="b" rtlCol="false" tIns="0" lIns="0" bIns="0" rIns="0"/>
              <a:lstStyle/>
              <a:p>
                <a:pPr algn="l">
                  <a:lnSpc>
                    <a:spcPts val="3110"/>
                  </a:lnSpc>
                </a:pPr>
                <a:r>
                  <a:rPr lang="en-US" sz="32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Autores</a:t>
                </a: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1" y="5367063"/>
              <a:ext cx="26447652" cy="690959"/>
              <a:chOff x="0" y="0"/>
              <a:chExt cx="26447652" cy="690959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6447651" cy="690959"/>
              </a:xfrm>
              <a:custGeom>
                <a:avLst/>
                <a:gdLst/>
                <a:ahLst/>
                <a:cxnLst/>
                <a:rect r="r" b="b" t="t" l="l"/>
                <a:pathLst>
                  <a:path h="690959" w="26447651">
                    <a:moveTo>
                      <a:pt x="0" y="0"/>
                    </a:moveTo>
                    <a:lnTo>
                      <a:pt x="26447651" y="0"/>
                    </a:lnTo>
                    <a:lnTo>
                      <a:pt x="26447651" y="690959"/>
                    </a:lnTo>
                    <a:lnTo>
                      <a:pt x="0" y="69095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66675"/>
                <a:ext cx="26447652" cy="624284"/>
              </a:xfrm>
              <a:prstGeom prst="rect">
                <a:avLst/>
              </a:prstGeom>
            </p:spPr>
            <p:txBody>
              <a:bodyPr anchor="b" rtlCol="false" tIns="0" lIns="0" bIns="0" rIns="0"/>
              <a:lstStyle/>
              <a:p>
                <a:pPr algn="l">
                  <a:lnSpc>
                    <a:spcPts val="3110"/>
                  </a:lnSpc>
                </a:pPr>
                <a:r>
                  <a:rPr lang="en-US" sz="320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Afiliaciones</a:t>
                </a:r>
              </a:p>
            </p:txBody>
          </p:sp>
        </p:grpSp>
      </p:grpSp>
      <p:grpSp>
        <p:nvGrpSpPr>
          <p:cNvPr name="Group 16" id="16"/>
          <p:cNvGrpSpPr/>
          <p:nvPr/>
        </p:nvGrpSpPr>
        <p:grpSpPr>
          <a:xfrm rot="0">
            <a:off x="1074303" y="6649723"/>
            <a:ext cx="14412700" cy="941896"/>
            <a:chOff x="0" y="0"/>
            <a:chExt cx="19216933" cy="125586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8509" y="8509"/>
              <a:ext cx="19199987" cy="1239012"/>
            </a:xfrm>
            <a:custGeom>
              <a:avLst/>
              <a:gdLst/>
              <a:ahLst/>
              <a:cxnLst/>
              <a:rect r="r" b="b" t="t" l="l"/>
              <a:pathLst>
                <a:path h="1239012" w="19199987">
                  <a:moveTo>
                    <a:pt x="0" y="619379"/>
                  </a:moveTo>
                  <a:cubicBezTo>
                    <a:pt x="0" y="277241"/>
                    <a:pt x="280797" y="0"/>
                    <a:pt x="627380" y="0"/>
                  </a:cubicBezTo>
                  <a:lnTo>
                    <a:pt x="18572606" y="0"/>
                  </a:lnTo>
                  <a:cubicBezTo>
                    <a:pt x="18919063" y="0"/>
                    <a:pt x="19199987" y="277368"/>
                    <a:pt x="19199987" y="619506"/>
                  </a:cubicBezTo>
                  <a:cubicBezTo>
                    <a:pt x="19199987" y="961644"/>
                    <a:pt x="18919063" y="1239012"/>
                    <a:pt x="18572606" y="1239012"/>
                  </a:cubicBezTo>
                  <a:lnTo>
                    <a:pt x="627380" y="1239012"/>
                  </a:lnTo>
                  <a:cubicBezTo>
                    <a:pt x="280797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217004" cy="1255903"/>
            </a:xfrm>
            <a:custGeom>
              <a:avLst/>
              <a:gdLst/>
              <a:ahLst/>
              <a:cxnLst/>
              <a:rect r="r" b="b" t="t" l="l"/>
              <a:pathLst>
                <a:path h="1255903" w="19217004">
                  <a:moveTo>
                    <a:pt x="0" y="627888"/>
                  </a:moveTo>
                  <a:cubicBezTo>
                    <a:pt x="0" y="281051"/>
                    <a:pt x="284734" y="0"/>
                    <a:pt x="635889" y="0"/>
                  </a:cubicBezTo>
                  <a:lnTo>
                    <a:pt x="18581115" y="0"/>
                  </a:lnTo>
                  <a:lnTo>
                    <a:pt x="18581115" y="8509"/>
                  </a:lnTo>
                  <a:lnTo>
                    <a:pt x="18581115" y="0"/>
                  </a:lnTo>
                  <a:cubicBezTo>
                    <a:pt x="18932144" y="0"/>
                    <a:pt x="19217004" y="281051"/>
                    <a:pt x="19217004" y="627888"/>
                  </a:cubicBezTo>
                  <a:lnTo>
                    <a:pt x="19208496" y="627888"/>
                  </a:lnTo>
                  <a:lnTo>
                    <a:pt x="19217004" y="627888"/>
                  </a:lnTo>
                  <a:lnTo>
                    <a:pt x="19208496" y="627888"/>
                  </a:lnTo>
                  <a:lnTo>
                    <a:pt x="19217004" y="627888"/>
                  </a:lnTo>
                  <a:cubicBezTo>
                    <a:pt x="19217004" y="974725"/>
                    <a:pt x="18932271" y="1255776"/>
                    <a:pt x="18581115" y="1255776"/>
                  </a:cubicBezTo>
                  <a:lnTo>
                    <a:pt x="18581115" y="1247267"/>
                  </a:lnTo>
                  <a:lnTo>
                    <a:pt x="18581115" y="1255776"/>
                  </a:lnTo>
                  <a:lnTo>
                    <a:pt x="635889" y="1255776"/>
                  </a:lnTo>
                  <a:lnTo>
                    <a:pt x="635889" y="1247267"/>
                  </a:lnTo>
                  <a:lnTo>
                    <a:pt x="635889" y="1255776"/>
                  </a:lnTo>
                  <a:cubicBezTo>
                    <a:pt x="284734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005" y="1238885"/>
                    <a:pt x="635889" y="1238885"/>
                  </a:cubicBezTo>
                  <a:lnTo>
                    <a:pt x="18581115" y="1238885"/>
                  </a:lnTo>
                  <a:cubicBezTo>
                    <a:pt x="18923000" y="1238885"/>
                    <a:pt x="19199986" y="965200"/>
                    <a:pt x="19199986" y="627888"/>
                  </a:cubicBezTo>
                  <a:cubicBezTo>
                    <a:pt x="19199986" y="290576"/>
                    <a:pt x="18923000" y="16891"/>
                    <a:pt x="18581115" y="16891"/>
                  </a:cubicBezTo>
                  <a:lnTo>
                    <a:pt x="635889" y="16891"/>
                  </a:lnTo>
                  <a:lnTo>
                    <a:pt x="635889" y="8509"/>
                  </a:lnTo>
                  <a:lnTo>
                    <a:pt x="635889" y="17018"/>
                  </a:lnTo>
                  <a:cubicBezTo>
                    <a:pt x="293878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6897399" y="6649723"/>
            <a:ext cx="14412700" cy="941896"/>
            <a:chOff x="0" y="0"/>
            <a:chExt cx="19216933" cy="1255861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8509" y="8509"/>
              <a:ext cx="19199987" cy="1239012"/>
            </a:xfrm>
            <a:custGeom>
              <a:avLst/>
              <a:gdLst/>
              <a:ahLst/>
              <a:cxnLst/>
              <a:rect r="r" b="b" t="t" l="l"/>
              <a:pathLst>
                <a:path h="1239012" w="19199987">
                  <a:moveTo>
                    <a:pt x="0" y="619379"/>
                  </a:moveTo>
                  <a:cubicBezTo>
                    <a:pt x="0" y="277241"/>
                    <a:pt x="280797" y="0"/>
                    <a:pt x="627380" y="0"/>
                  </a:cubicBezTo>
                  <a:lnTo>
                    <a:pt x="18572606" y="0"/>
                  </a:lnTo>
                  <a:cubicBezTo>
                    <a:pt x="18919063" y="0"/>
                    <a:pt x="19199987" y="277368"/>
                    <a:pt x="19199987" y="619506"/>
                  </a:cubicBezTo>
                  <a:cubicBezTo>
                    <a:pt x="19199987" y="961644"/>
                    <a:pt x="18919063" y="1239012"/>
                    <a:pt x="18572606" y="1239012"/>
                  </a:cubicBezTo>
                  <a:lnTo>
                    <a:pt x="627380" y="1239012"/>
                  </a:lnTo>
                  <a:cubicBezTo>
                    <a:pt x="280797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9217004" cy="1255903"/>
            </a:xfrm>
            <a:custGeom>
              <a:avLst/>
              <a:gdLst/>
              <a:ahLst/>
              <a:cxnLst/>
              <a:rect r="r" b="b" t="t" l="l"/>
              <a:pathLst>
                <a:path h="1255903" w="19217004">
                  <a:moveTo>
                    <a:pt x="0" y="627888"/>
                  </a:moveTo>
                  <a:cubicBezTo>
                    <a:pt x="0" y="281051"/>
                    <a:pt x="284734" y="0"/>
                    <a:pt x="635889" y="0"/>
                  </a:cubicBezTo>
                  <a:lnTo>
                    <a:pt x="18581115" y="0"/>
                  </a:lnTo>
                  <a:lnTo>
                    <a:pt x="18581115" y="8509"/>
                  </a:lnTo>
                  <a:lnTo>
                    <a:pt x="18581115" y="0"/>
                  </a:lnTo>
                  <a:cubicBezTo>
                    <a:pt x="18932144" y="0"/>
                    <a:pt x="19217004" y="281051"/>
                    <a:pt x="19217004" y="627888"/>
                  </a:cubicBezTo>
                  <a:lnTo>
                    <a:pt x="19208496" y="627888"/>
                  </a:lnTo>
                  <a:lnTo>
                    <a:pt x="19217004" y="627888"/>
                  </a:lnTo>
                  <a:lnTo>
                    <a:pt x="19208496" y="627888"/>
                  </a:lnTo>
                  <a:lnTo>
                    <a:pt x="19217004" y="627888"/>
                  </a:lnTo>
                  <a:cubicBezTo>
                    <a:pt x="19217004" y="974725"/>
                    <a:pt x="18932271" y="1255776"/>
                    <a:pt x="18581115" y="1255776"/>
                  </a:cubicBezTo>
                  <a:lnTo>
                    <a:pt x="18581115" y="1247267"/>
                  </a:lnTo>
                  <a:lnTo>
                    <a:pt x="18581115" y="1255776"/>
                  </a:lnTo>
                  <a:lnTo>
                    <a:pt x="635889" y="1255776"/>
                  </a:lnTo>
                  <a:lnTo>
                    <a:pt x="635889" y="1247267"/>
                  </a:lnTo>
                  <a:lnTo>
                    <a:pt x="635889" y="1255776"/>
                  </a:lnTo>
                  <a:cubicBezTo>
                    <a:pt x="284734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005" y="1238885"/>
                    <a:pt x="635889" y="1238885"/>
                  </a:cubicBezTo>
                  <a:lnTo>
                    <a:pt x="18581115" y="1238885"/>
                  </a:lnTo>
                  <a:cubicBezTo>
                    <a:pt x="18923000" y="1238885"/>
                    <a:pt x="19199986" y="965200"/>
                    <a:pt x="19199986" y="627888"/>
                  </a:cubicBezTo>
                  <a:cubicBezTo>
                    <a:pt x="19199986" y="290576"/>
                    <a:pt x="18923000" y="16891"/>
                    <a:pt x="18581115" y="16891"/>
                  </a:cubicBezTo>
                  <a:lnTo>
                    <a:pt x="635889" y="16891"/>
                  </a:lnTo>
                  <a:lnTo>
                    <a:pt x="635889" y="8509"/>
                  </a:lnTo>
                  <a:lnTo>
                    <a:pt x="635889" y="17018"/>
                  </a:lnTo>
                  <a:cubicBezTo>
                    <a:pt x="293878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095539" y="6531167"/>
            <a:ext cx="14385114" cy="929196"/>
            <a:chOff x="0" y="0"/>
            <a:chExt cx="19180152" cy="123892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47625"/>
              <a:ext cx="19180152" cy="119130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Introducción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6799366" y="6531167"/>
            <a:ext cx="14385114" cy="929196"/>
            <a:chOff x="0" y="0"/>
            <a:chExt cx="19180152" cy="123892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47625"/>
              <a:ext cx="19180152" cy="119130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Objetivos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25042" y="13661746"/>
            <a:ext cx="30299943" cy="941896"/>
            <a:chOff x="0" y="0"/>
            <a:chExt cx="40399924" cy="125586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8509" y="8509"/>
              <a:ext cx="40382951" cy="1239012"/>
            </a:xfrm>
            <a:custGeom>
              <a:avLst/>
              <a:gdLst/>
              <a:ahLst/>
              <a:cxnLst/>
              <a:rect r="r" b="b" t="t" l="l"/>
              <a:pathLst>
                <a:path h="1239012" w="40382951">
                  <a:moveTo>
                    <a:pt x="0" y="619379"/>
                  </a:moveTo>
                  <a:cubicBezTo>
                    <a:pt x="0" y="277241"/>
                    <a:pt x="280924" y="0"/>
                    <a:pt x="627634" y="0"/>
                  </a:cubicBezTo>
                  <a:lnTo>
                    <a:pt x="39755318" y="0"/>
                  </a:lnTo>
                  <a:cubicBezTo>
                    <a:pt x="40102029" y="0"/>
                    <a:pt x="40382951" y="277368"/>
                    <a:pt x="40382951" y="619506"/>
                  </a:cubicBezTo>
                  <a:cubicBezTo>
                    <a:pt x="40382951" y="961644"/>
                    <a:pt x="40101902" y="1239012"/>
                    <a:pt x="39755318" y="1239012"/>
                  </a:cubicBezTo>
                  <a:lnTo>
                    <a:pt x="627634" y="1239012"/>
                  </a:lnTo>
                  <a:cubicBezTo>
                    <a:pt x="280924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40399971" cy="1255903"/>
            </a:xfrm>
            <a:custGeom>
              <a:avLst/>
              <a:gdLst/>
              <a:ahLst/>
              <a:cxnLst/>
              <a:rect r="r" b="b" t="t" l="l"/>
              <a:pathLst>
                <a:path h="1255903" w="40399971">
                  <a:moveTo>
                    <a:pt x="0" y="627888"/>
                  </a:moveTo>
                  <a:cubicBezTo>
                    <a:pt x="0" y="281051"/>
                    <a:pt x="284861" y="0"/>
                    <a:pt x="636143" y="0"/>
                  </a:cubicBezTo>
                  <a:lnTo>
                    <a:pt x="39763827" y="0"/>
                  </a:lnTo>
                  <a:lnTo>
                    <a:pt x="39763827" y="8509"/>
                  </a:lnTo>
                  <a:lnTo>
                    <a:pt x="39763827" y="0"/>
                  </a:lnTo>
                  <a:cubicBezTo>
                    <a:pt x="40115108" y="0"/>
                    <a:pt x="40399971" y="281051"/>
                    <a:pt x="40399971" y="627888"/>
                  </a:cubicBezTo>
                  <a:lnTo>
                    <a:pt x="40391460" y="627888"/>
                  </a:lnTo>
                  <a:lnTo>
                    <a:pt x="40399971" y="627888"/>
                  </a:lnTo>
                  <a:lnTo>
                    <a:pt x="40391460" y="627888"/>
                  </a:lnTo>
                  <a:lnTo>
                    <a:pt x="40399971" y="627888"/>
                  </a:lnTo>
                  <a:cubicBezTo>
                    <a:pt x="40399971" y="974852"/>
                    <a:pt x="40115108" y="1255776"/>
                    <a:pt x="39763827" y="1255776"/>
                  </a:cubicBezTo>
                  <a:lnTo>
                    <a:pt x="39763827" y="1247267"/>
                  </a:lnTo>
                  <a:lnTo>
                    <a:pt x="39763827" y="1255776"/>
                  </a:lnTo>
                  <a:lnTo>
                    <a:pt x="636143" y="1255776"/>
                  </a:lnTo>
                  <a:lnTo>
                    <a:pt x="636143" y="1247267"/>
                  </a:lnTo>
                  <a:lnTo>
                    <a:pt x="636143" y="1255776"/>
                  </a:lnTo>
                  <a:cubicBezTo>
                    <a:pt x="284861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132" y="1238885"/>
                    <a:pt x="636270" y="1238885"/>
                  </a:cubicBezTo>
                  <a:lnTo>
                    <a:pt x="39763827" y="1238885"/>
                  </a:lnTo>
                  <a:cubicBezTo>
                    <a:pt x="40105964" y="1238885"/>
                    <a:pt x="40383079" y="965200"/>
                    <a:pt x="40383079" y="627888"/>
                  </a:cubicBezTo>
                  <a:cubicBezTo>
                    <a:pt x="40383079" y="290576"/>
                    <a:pt x="40105964" y="16891"/>
                    <a:pt x="39763827" y="16891"/>
                  </a:cubicBezTo>
                  <a:lnTo>
                    <a:pt x="636143" y="16891"/>
                  </a:lnTo>
                  <a:lnTo>
                    <a:pt x="636143" y="8509"/>
                  </a:lnTo>
                  <a:lnTo>
                    <a:pt x="636143" y="17018"/>
                  </a:lnTo>
                  <a:cubicBezTo>
                    <a:pt x="294005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1031391" y="13422960"/>
            <a:ext cx="30272357" cy="1048468"/>
            <a:chOff x="0" y="0"/>
            <a:chExt cx="40363143" cy="139795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40363142" cy="1397957"/>
            </a:xfrm>
            <a:custGeom>
              <a:avLst/>
              <a:gdLst/>
              <a:ahLst/>
              <a:cxnLst/>
              <a:rect r="r" b="b" t="t" l="l"/>
              <a:pathLst>
                <a:path h="1397957" w="40363142">
                  <a:moveTo>
                    <a:pt x="0" y="0"/>
                  </a:moveTo>
                  <a:lnTo>
                    <a:pt x="40363142" y="0"/>
                  </a:lnTo>
                  <a:lnTo>
                    <a:pt x="40363142" y="1397957"/>
                  </a:lnTo>
                  <a:lnTo>
                    <a:pt x="0" y="1397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47625"/>
              <a:ext cx="40363143" cy="13503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Métodos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025042" y="20821946"/>
            <a:ext cx="30299943" cy="941896"/>
            <a:chOff x="0" y="0"/>
            <a:chExt cx="40399924" cy="125586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8509" y="8509"/>
              <a:ext cx="40382951" cy="1239012"/>
            </a:xfrm>
            <a:custGeom>
              <a:avLst/>
              <a:gdLst/>
              <a:ahLst/>
              <a:cxnLst/>
              <a:rect r="r" b="b" t="t" l="l"/>
              <a:pathLst>
                <a:path h="1239012" w="40382951">
                  <a:moveTo>
                    <a:pt x="0" y="619379"/>
                  </a:moveTo>
                  <a:cubicBezTo>
                    <a:pt x="0" y="277241"/>
                    <a:pt x="280924" y="0"/>
                    <a:pt x="627634" y="0"/>
                  </a:cubicBezTo>
                  <a:lnTo>
                    <a:pt x="39755318" y="0"/>
                  </a:lnTo>
                  <a:cubicBezTo>
                    <a:pt x="40102029" y="0"/>
                    <a:pt x="40382951" y="277368"/>
                    <a:pt x="40382951" y="619506"/>
                  </a:cubicBezTo>
                  <a:cubicBezTo>
                    <a:pt x="40382951" y="961644"/>
                    <a:pt x="40101902" y="1239012"/>
                    <a:pt x="39755318" y="1239012"/>
                  </a:cubicBezTo>
                  <a:lnTo>
                    <a:pt x="627634" y="1239012"/>
                  </a:lnTo>
                  <a:cubicBezTo>
                    <a:pt x="280924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40399971" cy="1255903"/>
            </a:xfrm>
            <a:custGeom>
              <a:avLst/>
              <a:gdLst/>
              <a:ahLst/>
              <a:cxnLst/>
              <a:rect r="r" b="b" t="t" l="l"/>
              <a:pathLst>
                <a:path h="1255903" w="40399971">
                  <a:moveTo>
                    <a:pt x="0" y="627888"/>
                  </a:moveTo>
                  <a:cubicBezTo>
                    <a:pt x="0" y="281051"/>
                    <a:pt x="284861" y="0"/>
                    <a:pt x="636143" y="0"/>
                  </a:cubicBezTo>
                  <a:lnTo>
                    <a:pt x="39763827" y="0"/>
                  </a:lnTo>
                  <a:lnTo>
                    <a:pt x="39763827" y="8509"/>
                  </a:lnTo>
                  <a:lnTo>
                    <a:pt x="39763827" y="0"/>
                  </a:lnTo>
                  <a:cubicBezTo>
                    <a:pt x="40115108" y="0"/>
                    <a:pt x="40399971" y="281051"/>
                    <a:pt x="40399971" y="627888"/>
                  </a:cubicBezTo>
                  <a:lnTo>
                    <a:pt x="40391460" y="627888"/>
                  </a:lnTo>
                  <a:lnTo>
                    <a:pt x="40399971" y="627888"/>
                  </a:lnTo>
                  <a:lnTo>
                    <a:pt x="40391460" y="627888"/>
                  </a:lnTo>
                  <a:lnTo>
                    <a:pt x="40399971" y="627888"/>
                  </a:lnTo>
                  <a:cubicBezTo>
                    <a:pt x="40399971" y="974852"/>
                    <a:pt x="40115108" y="1255776"/>
                    <a:pt x="39763827" y="1255776"/>
                  </a:cubicBezTo>
                  <a:lnTo>
                    <a:pt x="39763827" y="1247267"/>
                  </a:lnTo>
                  <a:lnTo>
                    <a:pt x="39763827" y="1255776"/>
                  </a:lnTo>
                  <a:lnTo>
                    <a:pt x="636143" y="1255776"/>
                  </a:lnTo>
                  <a:lnTo>
                    <a:pt x="636143" y="1247267"/>
                  </a:lnTo>
                  <a:lnTo>
                    <a:pt x="636143" y="1255776"/>
                  </a:lnTo>
                  <a:cubicBezTo>
                    <a:pt x="284861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132" y="1238885"/>
                    <a:pt x="636270" y="1238885"/>
                  </a:cubicBezTo>
                  <a:lnTo>
                    <a:pt x="39763827" y="1238885"/>
                  </a:lnTo>
                  <a:cubicBezTo>
                    <a:pt x="40105964" y="1238885"/>
                    <a:pt x="40383079" y="965200"/>
                    <a:pt x="40383079" y="627888"/>
                  </a:cubicBezTo>
                  <a:cubicBezTo>
                    <a:pt x="40383079" y="290576"/>
                    <a:pt x="40105964" y="16891"/>
                    <a:pt x="39763827" y="16891"/>
                  </a:cubicBezTo>
                  <a:lnTo>
                    <a:pt x="636143" y="16891"/>
                  </a:lnTo>
                  <a:lnTo>
                    <a:pt x="636143" y="8509"/>
                  </a:lnTo>
                  <a:lnTo>
                    <a:pt x="636143" y="17018"/>
                  </a:lnTo>
                  <a:cubicBezTo>
                    <a:pt x="294005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031391" y="20570391"/>
            <a:ext cx="30272357" cy="1048468"/>
            <a:chOff x="0" y="0"/>
            <a:chExt cx="40363143" cy="139795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40363142" cy="1397957"/>
            </a:xfrm>
            <a:custGeom>
              <a:avLst/>
              <a:gdLst/>
              <a:ahLst/>
              <a:cxnLst/>
              <a:rect r="r" b="b" t="t" l="l"/>
              <a:pathLst>
                <a:path h="1397957" w="40363142">
                  <a:moveTo>
                    <a:pt x="0" y="0"/>
                  </a:moveTo>
                  <a:lnTo>
                    <a:pt x="40363142" y="0"/>
                  </a:lnTo>
                  <a:lnTo>
                    <a:pt x="40363142" y="1397957"/>
                  </a:lnTo>
                  <a:lnTo>
                    <a:pt x="0" y="13979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47625"/>
              <a:ext cx="40363143" cy="1350332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Resultados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89189" y="32227783"/>
            <a:ext cx="14397814" cy="941896"/>
            <a:chOff x="0" y="0"/>
            <a:chExt cx="19197085" cy="125586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8509" y="8509"/>
              <a:ext cx="19180176" cy="1239012"/>
            </a:xfrm>
            <a:custGeom>
              <a:avLst/>
              <a:gdLst/>
              <a:ahLst/>
              <a:cxnLst/>
              <a:rect r="r" b="b" t="t" l="l"/>
              <a:pathLst>
                <a:path h="1239012" w="19180176">
                  <a:moveTo>
                    <a:pt x="0" y="619379"/>
                  </a:moveTo>
                  <a:cubicBezTo>
                    <a:pt x="0" y="277241"/>
                    <a:pt x="280797" y="0"/>
                    <a:pt x="627380" y="0"/>
                  </a:cubicBezTo>
                  <a:lnTo>
                    <a:pt x="18552795" y="0"/>
                  </a:lnTo>
                  <a:cubicBezTo>
                    <a:pt x="18899252" y="0"/>
                    <a:pt x="19180176" y="277368"/>
                    <a:pt x="19180176" y="619506"/>
                  </a:cubicBezTo>
                  <a:cubicBezTo>
                    <a:pt x="19180176" y="961644"/>
                    <a:pt x="18899252" y="1239012"/>
                    <a:pt x="18552795" y="1239012"/>
                  </a:cubicBezTo>
                  <a:lnTo>
                    <a:pt x="627380" y="1239012"/>
                  </a:lnTo>
                  <a:cubicBezTo>
                    <a:pt x="280797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9197193" cy="1255903"/>
            </a:xfrm>
            <a:custGeom>
              <a:avLst/>
              <a:gdLst/>
              <a:ahLst/>
              <a:cxnLst/>
              <a:rect r="r" b="b" t="t" l="l"/>
              <a:pathLst>
                <a:path h="1255903" w="19197193">
                  <a:moveTo>
                    <a:pt x="0" y="627888"/>
                  </a:moveTo>
                  <a:cubicBezTo>
                    <a:pt x="0" y="281051"/>
                    <a:pt x="284734" y="0"/>
                    <a:pt x="635889" y="0"/>
                  </a:cubicBezTo>
                  <a:lnTo>
                    <a:pt x="18561304" y="0"/>
                  </a:lnTo>
                  <a:lnTo>
                    <a:pt x="18561304" y="8509"/>
                  </a:lnTo>
                  <a:lnTo>
                    <a:pt x="18561304" y="0"/>
                  </a:lnTo>
                  <a:cubicBezTo>
                    <a:pt x="18912332" y="0"/>
                    <a:pt x="19197193" y="281051"/>
                    <a:pt x="19197193" y="627888"/>
                  </a:cubicBezTo>
                  <a:lnTo>
                    <a:pt x="19188685" y="627888"/>
                  </a:lnTo>
                  <a:lnTo>
                    <a:pt x="19197193" y="627888"/>
                  </a:lnTo>
                  <a:lnTo>
                    <a:pt x="19188685" y="627888"/>
                  </a:lnTo>
                  <a:lnTo>
                    <a:pt x="19197193" y="627888"/>
                  </a:lnTo>
                  <a:cubicBezTo>
                    <a:pt x="19197193" y="974725"/>
                    <a:pt x="18912460" y="1255776"/>
                    <a:pt x="18561304" y="1255776"/>
                  </a:cubicBezTo>
                  <a:lnTo>
                    <a:pt x="18561304" y="1247267"/>
                  </a:lnTo>
                  <a:lnTo>
                    <a:pt x="18561304" y="1255776"/>
                  </a:lnTo>
                  <a:lnTo>
                    <a:pt x="635889" y="1255776"/>
                  </a:lnTo>
                  <a:lnTo>
                    <a:pt x="635889" y="1247267"/>
                  </a:lnTo>
                  <a:lnTo>
                    <a:pt x="635889" y="1255776"/>
                  </a:lnTo>
                  <a:cubicBezTo>
                    <a:pt x="284734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005" y="1238885"/>
                    <a:pt x="635889" y="1238885"/>
                  </a:cubicBezTo>
                  <a:lnTo>
                    <a:pt x="18561304" y="1238885"/>
                  </a:lnTo>
                  <a:cubicBezTo>
                    <a:pt x="18903189" y="1238885"/>
                    <a:pt x="19180175" y="965200"/>
                    <a:pt x="19180175" y="627888"/>
                  </a:cubicBezTo>
                  <a:cubicBezTo>
                    <a:pt x="19180175" y="290576"/>
                    <a:pt x="18903189" y="16891"/>
                    <a:pt x="18561304" y="16891"/>
                  </a:cubicBezTo>
                  <a:lnTo>
                    <a:pt x="635889" y="16891"/>
                  </a:lnTo>
                  <a:lnTo>
                    <a:pt x="635889" y="8509"/>
                  </a:lnTo>
                  <a:lnTo>
                    <a:pt x="635889" y="17018"/>
                  </a:lnTo>
                  <a:cubicBezTo>
                    <a:pt x="293878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16912285" y="32227783"/>
            <a:ext cx="14397814" cy="941896"/>
            <a:chOff x="0" y="0"/>
            <a:chExt cx="19197085" cy="125586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8509" y="8509"/>
              <a:ext cx="19180176" cy="1239012"/>
            </a:xfrm>
            <a:custGeom>
              <a:avLst/>
              <a:gdLst/>
              <a:ahLst/>
              <a:cxnLst/>
              <a:rect r="r" b="b" t="t" l="l"/>
              <a:pathLst>
                <a:path h="1239012" w="19180176">
                  <a:moveTo>
                    <a:pt x="0" y="619379"/>
                  </a:moveTo>
                  <a:cubicBezTo>
                    <a:pt x="0" y="277241"/>
                    <a:pt x="280797" y="0"/>
                    <a:pt x="627380" y="0"/>
                  </a:cubicBezTo>
                  <a:lnTo>
                    <a:pt x="18552795" y="0"/>
                  </a:lnTo>
                  <a:cubicBezTo>
                    <a:pt x="18899252" y="0"/>
                    <a:pt x="19180176" y="277368"/>
                    <a:pt x="19180176" y="619506"/>
                  </a:cubicBezTo>
                  <a:cubicBezTo>
                    <a:pt x="19180176" y="961644"/>
                    <a:pt x="18899252" y="1239012"/>
                    <a:pt x="18552795" y="1239012"/>
                  </a:cubicBezTo>
                  <a:lnTo>
                    <a:pt x="627380" y="1239012"/>
                  </a:lnTo>
                  <a:cubicBezTo>
                    <a:pt x="280797" y="1238885"/>
                    <a:pt x="0" y="961517"/>
                    <a:pt x="0" y="619379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19197193" cy="1255903"/>
            </a:xfrm>
            <a:custGeom>
              <a:avLst/>
              <a:gdLst/>
              <a:ahLst/>
              <a:cxnLst/>
              <a:rect r="r" b="b" t="t" l="l"/>
              <a:pathLst>
                <a:path h="1255903" w="19197193">
                  <a:moveTo>
                    <a:pt x="0" y="627888"/>
                  </a:moveTo>
                  <a:cubicBezTo>
                    <a:pt x="0" y="281051"/>
                    <a:pt x="284734" y="0"/>
                    <a:pt x="635889" y="0"/>
                  </a:cubicBezTo>
                  <a:lnTo>
                    <a:pt x="18561304" y="0"/>
                  </a:lnTo>
                  <a:lnTo>
                    <a:pt x="18561304" y="8509"/>
                  </a:lnTo>
                  <a:lnTo>
                    <a:pt x="18561304" y="0"/>
                  </a:lnTo>
                  <a:cubicBezTo>
                    <a:pt x="18912332" y="0"/>
                    <a:pt x="19197193" y="281051"/>
                    <a:pt x="19197193" y="627888"/>
                  </a:cubicBezTo>
                  <a:lnTo>
                    <a:pt x="19188685" y="627888"/>
                  </a:lnTo>
                  <a:lnTo>
                    <a:pt x="19197193" y="627888"/>
                  </a:lnTo>
                  <a:lnTo>
                    <a:pt x="19188685" y="627888"/>
                  </a:lnTo>
                  <a:lnTo>
                    <a:pt x="19197193" y="627888"/>
                  </a:lnTo>
                  <a:cubicBezTo>
                    <a:pt x="19197193" y="974725"/>
                    <a:pt x="18912460" y="1255776"/>
                    <a:pt x="18561304" y="1255776"/>
                  </a:cubicBezTo>
                  <a:lnTo>
                    <a:pt x="18561304" y="1247267"/>
                  </a:lnTo>
                  <a:lnTo>
                    <a:pt x="18561304" y="1255776"/>
                  </a:lnTo>
                  <a:lnTo>
                    <a:pt x="635889" y="1255776"/>
                  </a:lnTo>
                  <a:lnTo>
                    <a:pt x="635889" y="1247267"/>
                  </a:lnTo>
                  <a:lnTo>
                    <a:pt x="635889" y="1255776"/>
                  </a:lnTo>
                  <a:cubicBezTo>
                    <a:pt x="284734" y="1255903"/>
                    <a:pt x="0" y="974852"/>
                    <a:pt x="0" y="627888"/>
                  </a:cubicBezTo>
                  <a:lnTo>
                    <a:pt x="8509" y="627888"/>
                  </a:lnTo>
                  <a:lnTo>
                    <a:pt x="0" y="627888"/>
                  </a:lnTo>
                  <a:moveTo>
                    <a:pt x="16891" y="627888"/>
                  </a:moveTo>
                  <a:lnTo>
                    <a:pt x="8509" y="627888"/>
                  </a:lnTo>
                  <a:lnTo>
                    <a:pt x="17018" y="627888"/>
                  </a:lnTo>
                  <a:cubicBezTo>
                    <a:pt x="17018" y="965200"/>
                    <a:pt x="294005" y="1238885"/>
                    <a:pt x="635889" y="1238885"/>
                  </a:cubicBezTo>
                  <a:lnTo>
                    <a:pt x="18561304" y="1238885"/>
                  </a:lnTo>
                  <a:cubicBezTo>
                    <a:pt x="18903189" y="1238885"/>
                    <a:pt x="19180175" y="965200"/>
                    <a:pt x="19180175" y="627888"/>
                  </a:cubicBezTo>
                  <a:cubicBezTo>
                    <a:pt x="19180175" y="290576"/>
                    <a:pt x="18903189" y="16891"/>
                    <a:pt x="18561304" y="16891"/>
                  </a:cubicBezTo>
                  <a:lnTo>
                    <a:pt x="635889" y="16891"/>
                  </a:lnTo>
                  <a:lnTo>
                    <a:pt x="635889" y="8509"/>
                  </a:lnTo>
                  <a:lnTo>
                    <a:pt x="635889" y="17018"/>
                  </a:lnTo>
                  <a:cubicBezTo>
                    <a:pt x="293878" y="16891"/>
                    <a:pt x="16891" y="290576"/>
                    <a:pt x="16891" y="627888"/>
                  </a:cubicBez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095539" y="32124405"/>
            <a:ext cx="14385114" cy="929196"/>
            <a:chOff x="0" y="0"/>
            <a:chExt cx="19180152" cy="1238928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47625"/>
              <a:ext cx="19180152" cy="119130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Conclusiones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16799366" y="32124405"/>
            <a:ext cx="14385114" cy="929196"/>
            <a:chOff x="0" y="0"/>
            <a:chExt cx="19180152" cy="1238928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47625"/>
              <a:ext cx="19180152" cy="119130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ctr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Referencias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1095539" y="7625584"/>
            <a:ext cx="14385114" cy="929196"/>
            <a:chOff x="0" y="0"/>
            <a:chExt cx="19180152" cy="1238928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38100"/>
              <a:ext cx="19180152" cy="120082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7006099" y="7624473"/>
            <a:ext cx="14385114" cy="929196"/>
            <a:chOff x="0" y="0"/>
            <a:chExt cx="19180152" cy="1238928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38100"/>
              <a:ext cx="19180152" cy="120082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095539" y="14665680"/>
            <a:ext cx="30223096" cy="894826"/>
            <a:chOff x="0" y="0"/>
            <a:chExt cx="40297461" cy="1193101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40297463" cy="1193101"/>
            </a:xfrm>
            <a:custGeom>
              <a:avLst/>
              <a:gdLst/>
              <a:ahLst/>
              <a:cxnLst/>
              <a:rect r="r" b="b" t="t" l="l"/>
              <a:pathLst>
                <a:path h="1193101" w="40297463">
                  <a:moveTo>
                    <a:pt x="0" y="0"/>
                  </a:moveTo>
                  <a:lnTo>
                    <a:pt x="40297463" y="0"/>
                  </a:lnTo>
                  <a:lnTo>
                    <a:pt x="40297463" y="1193101"/>
                  </a:lnTo>
                  <a:lnTo>
                    <a:pt x="0" y="11931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38100"/>
              <a:ext cx="40297461" cy="115500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095539" y="21798000"/>
            <a:ext cx="30223096" cy="894826"/>
            <a:chOff x="0" y="0"/>
            <a:chExt cx="40297461" cy="1193101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40297463" cy="1193101"/>
            </a:xfrm>
            <a:custGeom>
              <a:avLst/>
              <a:gdLst/>
              <a:ahLst/>
              <a:cxnLst/>
              <a:rect r="r" b="b" t="t" l="l"/>
              <a:pathLst>
                <a:path h="1193101" w="40297463">
                  <a:moveTo>
                    <a:pt x="0" y="0"/>
                  </a:moveTo>
                  <a:lnTo>
                    <a:pt x="40297463" y="0"/>
                  </a:lnTo>
                  <a:lnTo>
                    <a:pt x="40297463" y="1193101"/>
                  </a:lnTo>
                  <a:lnTo>
                    <a:pt x="0" y="11931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38100"/>
              <a:ext cx="40297461" cy="1155001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095539" y="33183064"/>
            <a:ext cx="14385114" cy="929196"/>
            <a:chOff x="0" y="0"/>
            <a:chExt cx="19180152" cy="1238928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38100"/>
              <a:ext cx="19180152" cy="120082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7006099" y="33181953"/>
            <a:ext cx="14385114" cy="929196"/>
            <a:chOff x="0" y="0"/>
            <a:chExt cx="19180152" cy="1238928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38100"/>
              <a:ext cx="19180152" cy="1200828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3456"/>
                </a:lnSpc>
              </a:pPr>
              <a:r>
                <a:rPr lang="en-US" sz="3200">
                  <a:solidFill>
                    <a:srgbClr val="404040"/>
                  </a:solidFill>
                  <a:latin typeface="Tahoma"/>
                  <a:ea typeface="Tahoma"/>
                  <a:cs typeface="Tahoma"/>
                  <a:sym typeface="Tahoma"/>
                </a:rPr>
                <a:t>Texto</a:t>
              </a:r>
              <a:r>
                <a:rPr lang="en-US" sz="3200" b="true">
                  <a:solidFill>
                    <a:srgbClr val="808080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</a:t>
              </a: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1252762" y="39491824"/>
            <a:ext cx="14385114" cy="929196"/>
            <a:chOff x="0" y="0"/>
            <a:chExt cx="19180152" cy="1238928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9180152" cy="1238928"/>
            </a:xfrm>
            <a:custGeom>
              <a:avLst/>
              <a:gdLst/>
              <a:ahLst/>
              <a:cxnLst/>
              <a:rect r="r" b="b" t="t" l="l"/>
              <a:pathLst>
                <a:path h="1238928" w="19180152">
                  <a:moveTo>
                    <a:pt x="0" y="0"/>
                  </a:moveTo>
                  <a:lnTo>
                    <a:pt x="19180152" y="0"/>
                  </a:lnTo>
                  <a:lnTo>
                    <a:pt x="19180152" y="1238928"/>
                  </a:lnTo>
                  <a:lnTo>
                    <a:pt x="0" y="1238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47625"/>
              <a:ext cx="19180152" cy="119130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4320"/>
                </a:lnSpc>
              </a:pPr>
              <a:r>
                <a:rPr lang="en-US" sz="4000" b="true">
                  <a:solidFill>
                    <a:srgbClr val="FFFFFF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Contacto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DAGyCAW34g0</dc:identifier>
  <dcterms:modified xsi:type="dcterms:W3CDTF">2011-08-01T06:04:30Z</dcterms:modified>
  <cp:revision>1</cp:revision>
  <dc:title>Póster_II CCFM.pptx</dc:title>
</cp:coreProperties>
</file>